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альчик и девочка пишут на доске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28" y="1218711"/>
            <a:ext cx="9028572" cy="56392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71611"/>
            <a:ext cx="5000660" cy="2428893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Слитное и дефисное написание сложных слов разных частей речи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290"/>
            <a:ext cx="6400800" cy="709602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Урок-исследование в 10 классе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В какое слово пишется через дефис?</a:t>
            </a:r>
            <a:endParaRPr lang="ru-RU" sz="2000" dirty="0" smtClean="0"/>
          </a:p>
          <a:p>
            <a:r>
              <a:rPr lang="ru-RU" sz="2000" dirty="0" smtClean="0"/>
              <a:t>	1) (экстра)класс				3) (экстра)ординарный</a:t>
            </a:r>
          </a:p>
          <a:p>
            <a:r>
              <a:rPr lang="ru-RU" sz="2000" dirty="0" smtClean="0"/>
              <a:t>	2) (инфра)красный			4) (анти)исторический</a:t>
            </a:r>
          </a:p>
          <a:p>
            <a:r>
              <a:rPr lang="ru-RU" sz="2000" b="1" dirty="0" smtClean="0"/>
              <a:t>В каком ряду оба слова пишутся через дефис?</a:t>
            </a:r>
            <a:endParaRPr lang="ru-RU" sz="2000" dirty="0" smtClean="0"/>
          </a:p>
          <a:p>
            <a:pPr marL="457200" indent="-457200">
              <a:buAutoNum type="arabicParenR"/>
            </a:pPr>
            <a:r>
              <a:rPr lang="ru-RU" sz="2000" dirty="0" err="1" smtClean="0"/>
              <a:t>северо</a:t>
            </a:r>
            <a:r>
              <a:rPr lang="ru-RU" sz="2000" dirty="0" smtClean="0"/>
              <a:t>(восток</a:t>
            </a:r>
            <a:r>
              <a:rPr lang="ru-RU" sz="2000" dirty="0" smtClean="0"/>
              <a:t>), (</a:t>
            </a:r>
            <a:r>
              <a:rPr lang="ru-RU" sz="2000" dirty="0" smtClean="0"/>
              <a:t>по)человечески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 </a:t>
            </a:r>
            <a:r>
              <a:rPr lang="ru-RU" sz="2000" dirty="0" smtClean="0"/>
              <a:t>приторно(сладкий), древне(русский)</a:t>
            </a:r>
          </a:p>
          <a:p>
            <a:pPr>
              <a:buNone/>
            </a:pPr>
            <a:r>
              <a:rPr lang="ru-RU" sz="2000" dirty="0" smtClean="0"/>
              <a:t>3</a:t>
            </a:r>
            <a:r>
              <a:rPr lang="ru-RU" sz="2000" smtClean="0"/>
              <a:t>) </a:t>
            </a:r>
            <a:r>
              <a:rPr lang="ru-RU" sz="2000" dirty="0" smtClean="0"/>
              <a:t>сверх(точный), как(</a:t>
            </a:r>
            <a:r>
              <a:rPr lang="ru-RU" sz="2000" dirty="0" err="1" smtClean="0"/>
              <a:t>нибудь</a:t>
            </a:r>
            <a:r>
              <a:rPr lang="ru-RU" sz="2000" dirty="0" smtClean="0"/>
              <a:t>)		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4</a:t>
            </a:r>
            <a:r>
              <a:rPr lang="ru-RU" sz="2000" dirty="0" smtClean="0"/>
              <a:t>) земле(трясение), все(таки)</a:t>
            </a:r>
          </a:p>
          <a:p>
            <a:r>
              <a:rPr lang="ru-RU" sz="2000" i="1" dirty="0" smtClean="0"/>
              <a:t>Напишите дефис там, где он необходим</a:t>
            </a:r>
            <a:r>
              <a:rPr lang="ru-RU" sz="2000" dirty="0" smtClean="0"/>
              <a:t>, </a:t>
            </a:r>
            <a:r>
              <a:rPr lang="ru-RU" sz="2000" i="1" dirty="0" smtClean="0"/>
              <a:t>объясните графически правописание слов</a:t>
            </a:r>
            <a:endParaRPr lang="ru-RU" sz="2000" dirty="0" smtClean="0"/>
          </a:p>
          <a:p>
            <a:r>
              <a:rPr lang="ru-RU" sz="2000" b="1" dirty="0" smtClean="0"/>
              <a:t>	Светило по зимнему; кое где;  бок о бок; откуда то; видимо невидимо; по вашему мнению; сделаем по вашему; сколько то; </a:t>
            </a:r>
            <a:r>
              <a:rPr lang="ru-RU" sz="2000" b="1" dirty="0" err="1" smtClean="0"/>
              <a:t>точь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точь</a:t>
            </a:r>
            <a:r>
              <a:rPr lang="ru-RU" sz="2000" b="1" dirty="0" smtClean="0"/>
              <a:t>; по совести; по двое; во вторых; когда </a:t>
            </a:r>
            <a:r>
              <a:rPr lang="ru-RU" sz="2000" b="1" dirty="0" err="1" smtClean="0"/>
              <a:t>нибудь</a:t>
            </a:r>
            <a:r>
              <a:rPr lang="ru-RU" sz="2000" b="1" dirty="0" smtClean="0"/>
              <a:t>; живем по старому; </a:t>
            </a:r>
            <a:r>
              <a:rPr lang="ru-RU" sz="2000" b="1" dirty="0" err="1" smtClean="0"/>
              <a:t>юго</a:t>
            </a:r>
            <a:r>
              <a:rPr lang="ru-RU" sz="2000" b="1" dirty="0" smtClean="0"/>
              <a:t> восток; кое к кому.</a:t>
            </a:r>
          </a:p>
          <a:p>
            <a:pPr>
              <a:buNone/>
            </a:pPr>
            <a:r>
              <a:rPr lang="ru-RU" sz="2000" dirty="0" smtClean="0"/>
              <a:t>Какое </a:t>
            </a:r>
            <a:r>
              <a:rPr lang="ru-RU" sz="2000" dirty="0" smtClean="0"/>
              <a:t>слово пишется слитно?</a:t>
            </a:r>
          </a:p>
          <a:p>
            <a:r>
              <a:rPr lang="ru-RU" sz="2000" dirty="0" smtClean="0"/>
              <a:t>1) (Пол)огурца;</a:t>
            </a:r>
            <a:br>
              <a:rPr lang="ru-RU" sz="2000" dirty="0" smtClean="0"/>
            </a:br>
            <a:r>
              <a:rPr lang="ru-RU" sz="2000" dirty="0" smtClean="0"/>
              <a:t>2) (</a:t>
            </a:r>
            <a:r>
              <a:rPr lang="ru-RU" sz="2000" dirty="0" err="1" smtClean="0"/>
              <a:t>торгово</a:t>
            </a:r>
            <a:r>
              <a:rPr lang="ru-RU" sz="2000" dirty="0" smtClean="0"/>
              <a:t>)промышленный;</a:t>
            </a:r>
            <a:br>
              <a:rPr lang="ru-RU" sz="2000" dirty="0" smtClean="0"/>
            </a:br>
            <a:r>
              <a:rPr lang="ru-RU" sz="2000" dirty="0" smtClean="0"/>
              <a:t>3) (темно)русый;</a:t>
            </a:r>
            <a:br>
              <a:rPr lang="ru-RU" sz="2000" dirty="0" smtClean="0"/>
            </a:br>
            <a:r>
              <a:rPr lang="ru-RU" sz="2000" dirty="0" smtClean="0"/>
              <a:t>4) (фото)искусство.</a:t>
            </a:r>
          </a:p>
          <a:p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4714876" y="500042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5643570" y="1571612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5357818" y="4643446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</a:t>
            </a:r>
            <a:endParaRPr lang="ru-RU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Какое слово пишется через дефис?</a:t>
            </a:r>
          </a:p>
          <a:p>
            <a:r>
              <a:rPr lang="ru-RU" sz="2000" dirty="0" smtClean="0"/>
              <a:t>1) (</a:t>
            </a:r>
            <a:r>
              <a:rPr lang="ru-RU" sz="2000" dirty="0" err="1" smtClean="0"/>
              <a:t>Агро</a:t>
            </a:r>
            <a:r>
              <a:rPr lang="ru-RU" sz="2000" dirty="0" smtClean="0"/>
              <a:t>)техника;</a:t>
            </a:r>
            <a:br>
              <a:rPr lang="ru-RU" sz="2000" dirty="0" smtClean="0"/>
            </a:br>
            <a:r>
              <a:rPr lang="ru-RU" sz="2000" dirty="0" smtClean="0"/>
              <a:t>2) (сорви)голова;</a:t>
            </a:r>
            <a:br>
              <a:rPr lang="ru-RU" sz="2000" dirty="0" smtClean="0"/>
            </a:br>
            <a:r>
              <a:rPr lang="ru-RU" sz="2000" dirty="0" smtClean="0"/>
              <a:t>3) (</a:t>
            </a:r>
            <a:r>
              <a:rPr lang="ru-RU" sz="2000" dirty="0" err="1" smtClean="0"/>
              <a:t>вагоно</a:t>
            </a:r>
            <a:r>
              <a:rPr lang="ru-RU" sz="2000" dirty="0" smtClean="0"/>
              <a:t>)ремонтный;</a:t>
            </a:r>
            <a:br>
              <a:rPr lang="ru-RU" sz="2000" dirty="0" smtClean="0"/>
            </a:br>
            <a:r>
              <a:rPr lang="ru-RU" sz="2000" dirty="0" smtClean="0"/>
              <a:t>4) (</a:t>
            </a:r>
            <a:r>
              <a:rPr lang="ru-RU" sz="2000" dirty="0" err="1" smtClean="0"/>
              <a:t>химико</a:t>
            </a:r>
            <a:r>
              <a:rPr lang="ru-RU" sz="2000" dirty="0" smtClean="0"/>
              <a:t>)технологический.</a:t>
            </a:r>
          </a:p>
          <a:p>
            <a:r>
              <a:rPr lang="ru-RU" sz="2000" dirty="0" smtClean="0"/>
              <a:t>В каком примере слово пишется через дефис?</a:t>
            </a:r>
          </a:p>
          <a:p>
            <a:r>
              <a:rPr lang="ru-RU" sz="2000" dirty="0" smtClean="0"/>
              <a:t>1) Выходили (по)двое;</a:t>
            </a:r>
            <a:br>
              <a:rPr lang="ru-RU" sz="2000" dirty="0" smtClean="0"/>
            </a:br>
            <a:r>
              <a:rPr lang="ru-RU" sz="2000" dirty="0" smtClean="0"/>
              <a:t>2)</a:t>
            </a:r>
            <a:r>
              <a:rPr lang="ru-RU" sz="2000" b="1" dirty="0" smtClean="0"/>
              <a:t> </a:t>
            </a:r>
            <a:r>
              <a:rPr lang="ru-RU" sz="2000" dirty="0" smtClean="0"/>
              <a:t>петь (по)птичьи;</a:t>
            </a:r>
            <a:br>
              <a:rPr lang="ru-RU" sz="2000" dirty="0" smtClean="0"/>
            </a:br>
            <a:r>
              <a:rPr lang="ru-RU" sz="2000" dirty="0" smtClean="0"/>
              <a:t>3) жить (бок)(о)бок;</a:t>
            </a:r>
            <a:br>
              <a:rPr lang="ru-RU" sz="2000" dirty="0" smtClean="0"/>
            </a:br>
            <a:r>
              <a:rPr lang="ru-RU" sz="2000" dirty="0" smtClean="0"/>
              <a:t>4) есть (до)отвала.</a:t>
            </a:r>
          </a:p>
          <a:p>
            <a:r>
              <a:rPr lang="ru-RU" sz="2000" dirty="0" smtClean="0"/>
              <a:t>Какое слово пишется раздельно?</a:t>
            </a:r>
          </a:p>
          <a:p>
            <a:r>
              <a:rPr lang="ru-RU" sz="2000" dirty="0" smtClean="0"/>
              <a:t>1) (Кое)(в)чем;</a:t>
            </a:r>
            <a:br>
              <a:rPr lang="ru-RU" sz="2000" dirty="0" smtClean="0"/>
            </a:br>
            <a:r>
              <a:rPr lang="ru-RU" sz="2000" dirty="0" smtClean="0"/>
              <a:t>2) (кое)какой;</a:t>
            </a:r>
            <a:br>
              <a:rPr lang="ru-RU" sz="2000" dirty="0" smtClean="0"/>
            </a:br>
            <a:r>
              <a:rPr lang="ru-RU" sz="2000" dirty="0" smtClean="0"/>
              <a:t>3) чей(</a:t>
            </a:r>
            <a:r>
              <a:rPr lang="ru-RU" sz="2000" dirty="0" err="1" smtClean="0"/>
              <a:t>нибудь</a:t>
            </a:r>
            <a:r>
              <a:rPr lang="ru-RU" sz="2000" dirty="0" smtClean="0"/>
              <a:t>);</a:t>
            </a:r>
            <a:br>
              <a:rPr lang="ru-RU" sz="2000" dirty="0" smtClean="0"/>
            </a:br>
            <a:r>
              <a:rPr lang="ru-RU" sz="2000" dirty="0" smtClean="0"/>
              <a:t>4) (ни)кого.</a:t>
            </a:r>
          </a:p>
          <a:p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4429124" y="857232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3714744" y="2643182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3000364" y="4286256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В каком примере все слова пишутся через дефис?</a:t>
            </a:r>
          </a:p>
          <a:p>
            <a:r>
              <a:rPr lang="ru-RU" sz="2000" dirty="0" smtClean="0"/>
              <a:t>1) (</a:t>
            </a:r>
            <a:r>
              <a:rPr lang="ru-RU" sz="2000" dirty="0" err="1" smtClean="0"/>
              <a:t>Юго</a:t>
            </a:r>
            <a:r>
              <a:rPr lang="ru-RU" sz="2000" dirty="0" smtClean="0"/>
              <a:t>)восток, (лево)бережный, (все)таки;</a:t>
            </a:r>
            <a:br>
              <a:rPr lang="ru-RU" sz="2000" dirty="0" smtClean="0"/>
            </a:br>
            <a:r>
              <a:rPr lang="ru-RU" sz="2000" dirty="0" smtClean="0"/>
              <a:t>2) (светло)синий, (по)медвежьи, (пол)очка;</a:t>
            </a:r>
            <a:br>
              <a:rPr lang="ru-RU" sz="2000" dirty="0" smtClean="0"/>
            </a:br>
            <a:r>
              <a:rPr lang="ru-RU" sz="2000" dirty="0" smtClean="0"/>
              <a:t>3) (авиа)связь, как(либо), (</a:t>
            </a:r>
            <a:r>
              <a:rPr lang="ru-RU" sz="2000" dirty="0" err="1" smtClean="0"/>
              <a:t>русско</a:t>
            </a:r>
            <a:r>
              <a:rPr lang="ru-RU" sz="2000" dirty="0" smtClean="0"/>
              <a:t>)французский;</a:t>
            </a:r>
            <a:br>
              <a:rPr lang="ru-RU" sz="2000" dirty="0" smtClean="0"/>
            </a:br>
            <a:r>
              <a:rPr lang="ru-RU" sz="2000" dirty="0" smtClean="0"/>
              <a:t>4) (полу)остров, (во)первых, (высоко)качественный.</a:t>
            </a:r>
          </a:p>
          <a:p>
            <a:r>
              <a:rPr lang="ru-RU" sz="2000" dirty="0" smtClean="0"/>
              <a:t>В каком примере все слова пишутся слитно?</a:t>
            </a:r>
          </a:p>
          <a:p>
            <a:r>
              <a:rPr lang="ru-RU" sz="2000" dirty="0" smtClean="0"/>
              <a:t>1) (Экс)чемпион, (</a:t>
            </a:r>
            <a:r>
              <a:rPr lang="ru-RU" sz="2000" dirty="0" err="1" smtClean="0"/>
              <a:t>горно</a:t>
            </a:r>
            <a:r>
              <a:rPr lang="ru-RU" sz="2000" dirty="0" smtClean="0"/>
              <a:t>)спасательный, (по)</a:t>
            </a:r>
            <a:r>
              <a:rPr lang="ru-RU" sz="2000" dirty="0" err="1" smtClean="0"/>
              <a:t>легоньку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2)</a:t>
            </a:r>
            <a:r>
              <a:rPr lang="ru-RU" sz="2000" b="1" dirty="0" smtClean="0"/>
              <a:t> </a:t>
            </a:r>
            <a:r>
              <a:rPr lang="ru-RU" sz="2000" dirty="0" smtClean="0"/>
              <a:t>(радио)постановка, (средне)суточный, (пол)года;</a:t>
            </a:r>
            <a:br>
              <a:rPr lang="ru-RU" sz="2000" dirty="0" smtClean="0"/>
            </a:br>
            <a:r>
              <a:rPr lang="ru-RU" sz="2000" dirty="0" smtClean="0"/>
              <a:t>3) (плащ)палатка, (полу)легальный, (с)верху;</a:t>
            </a:r>
            <a:br>
              <a:rPr lang="ru-RU" sz="2000" dirty="0" smtClean="0"/>
            </a:br>
            <a:r>
              <a:rPr lang="ru-RU" sz="2000" dirty="0" smtClean="0"/>
              <a:t>4) (</a:t>
            </a:r>
            <a:r>
              <a:rPr lang="ru-RU" sz="2000" dirty="0" err="1" smtClean="0"/>
              <a:t>аэро</a:t>
            </a:r>
            <a:r>
              <a:rPr lang="ru-RU" sz="2000" dirty="0" smtClean="0"/>
              <a:t>)сани, (официально)деловой, (по)мимо.</a:t>
            </a:r>
          </a:p>
          <a:p>
            <a:r>
              <a:rPr lang="ru-RU" sz="2000" i="1" dirty="0" smtClean="0"/>
              <a:t>Раскройте скобки.</a:t>
            </a:r>
            <a:endParaRPr lang="ru-RU" sz="2000" dirty="0" smtClean="0"/>
          </a:p>
          <a:p>
            <a:r>
              <a:rPr lang="ru-RU" sz="2000" dirty="0" smtClean="0"/>
              <a:t>Жить (по)прежнему, работать (по)новому, будь (по)вашему, прекрасно говорить (по)</a:t>
            </a:r>
            <a:r>
              <a:rPr lang="ru-RU" sz="2000" dirty="0" err="1" smtClean="0"/>
              <a:t>японски</a:t>
            </a:r>
            <a:r>
              <a:rPr lang="ru-RU" sz="2000" dirty="0" smtClean="0"/>
              <a:t> (</a:t>
            </a:r>
            <a:r>
              <a:rPr lang="ru-RU" sz="2000" dirty="0" err="1" smtClean="0"/>
              <a:t>по</a:t>
            </a:r>
            <a:r>
              <a:rPr lang="ru-RU" sz="2000" dirty="0" smtClean="0"/>
              <a:t>)</a:t>
            </a:r>
            <a:r>
              <a:rPr lang="ru-RU" sz="2000" dirty="0" err="1" smtClean="0"/>
              <a:t>немецки</a:t>
            </a:r>
            <a:r>
              <a:rPr lang="ru-RU" sz="2000" dirty="0" smtClean="0"/>
              <a:t>, (</a:t>
            </a:r>
            <a:r>
              <a:rPr lang="ru-RU" sz="2000" dirty="0" err="1" smtClean="0"/>
              <a:t>по</a:t>
            </a:r>
            <a:r>
              <a:rPr lang="ru-RU" sz="2000" dirty="0" smtClean="0"/>
              <a:t>)китайскому пути развития, (по)прежнему нежно привязан, делиться (по)братски, (по)лисьи хитер, (где)</a:t>
            </a:r>
            <a:r>
              <a:rPr lang="ru-RU" sz="2000" dirty="0" err="1" smtClean="0"/>
              <a:t>нибудь</a:t>
            </a:r>
            <a:r>
              <a:rPr lang="ru-RU" sz="2000" dirty="0" smtClean="0"/>
              <a:t> валяется, (кое)как добрался, ползти (еле)</a:t>
            </a:r>
            <a:r>
              <a:rPr lang="ru-RU" sz="2000" dirty="0" err="1" smtClean="0"/>
              <a:t>еле</a:t>
            </a:r>
            <a:r>
              <a:rPr lang="ru-RU" sz="2000" dirty="0" smtClean="0"/>
              <a:t>, (по)новому шоссе, (в)(конце)концов додумался, (</a:t>
            </a:r>
            <a:r>
              <a:rPr lang="ru-RU" sz="2000" dirty="0" err="1" smtClean="0"/>
              <a:t>давным</a:t>
            </a:r>
            <a:r>
              <a:rPr lang="ru-RU" sz="2000" dirty="0" smtClean="0"/>
              <a:t>)давно устарело, делать все (шиворот)(на)выворот, поговорить (с)глазу(на)глаз, уйти (по)добру (по)</a:t>
            </a:r>
            <a:r>
              <a:rPr lang="ru-RU" sz="2000" dirty="0" err="1" smtClean="0"/>
              <a:t>здорову</a:t>
            </a:r>
            <a:r>
              <a:rPr lang="ru-RU" sz="2000" dirty="0" smtClean="0"/>
              <a:t>, съесть (по)больше, купить (по)дешевле, духи пахнут (по)разному, расположились (по)походному, попал точка(в)точку, </a:t>
            </a:r>
            <a:r>
              <a:rPr lang="ru-RU" sz="2000" dirty="0" err="1" smtClean="0"/>
              <a:t>точь</a:t>
            </a:r>
            <a:r>
              <a:rPr lang="ru-RU" sz="2000" dirty="0" smtClean="0"/>
              <a:t>(в)</a:t>
            </a:r>
            <a:r>
              <a:rPr lang="ru-RU" sz="2000" dirty="0" err="1" smtClean="0"/>
              <a:t>точь</a:t>
            </a:r>
            <a:r>
              <a:rPr lang="ru-RU" sz="2000" dirty="0" smtClean="0"/>
              <a:t>, как другие, ворочался (с)боку(на)бок.</a:t>
            </a:r>
          </a:p>
          <a:p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6357950" y="500042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6786578" y="2285992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endParaRPr lang="ru-RU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Слитное написание сложных существительных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Слова с </a:t>
            </a:r>
            <a:r>
              <a:rPr lang="ru-RU" i="1" dirty="0" smtClean="0"/>
              <a:t>авиа-, авто-, </a:t>
            </a:r>
            <a:r>
              <a:rPr lang="ru-RU" i="1" dirty="0" err="1" smtClean="0"/>
              <a:t>агро</a:t>
            </a:r>
            <a:r>
              <a:rPr lang="ru-RU" i="1" dirty="0" smtClean="0"/>
              <a:t>-, </a:t>
            </a:r>
            <a:r>
              <a:rPr lang="ru-RU" i="1" dirty="0" err="1" smtClean="0"/>
              <a:t>библио</a:t>
            </a:r>
            <a:r>
              <a:rPr lang="ru-RU" i="1" dirty="0" smtClean="0"/>
              <a:t>-, </a:t>
            </a:r>
            <a:r>
              <a:rPr lang="ru-RU" i="1" dirty="0" err="1" smtClean="0"/>
              <a:t>био</a:t>
            </a:r>
            <a:r>
              <a:rPr lang="ru-RU" i="1" dirty="0" smtClean="0"/>
              <a:t>-, вело-, </a:t>
            </a:r>
            <a:r>
              <a:rPr lang="ru-RU" i="1" dirty="0" err="1" smtClean="0"/>
              <a:t>гео</a:t>
            </a:r>
            <a:r>
              <a:rPr lang="ru-RU" i="1" dirty="0" smtClean="0"/>
              <a:t>-, </a:t>
            </a:r>
            <a:r>
              <a:rPr lang="ru-RU" i="1" dirty="0" err="1" smtClean="0"/>
              <a:t>гидро</a:t>
            </a:r>
            <a:r>
              <a:rPr lang="ru-RU" i="1" dirty="0" smtClean="0"/>
              <a:t>-, графо-, </a:t>
            </a:r>
            <a:r>
              <a:rPr lang="ru-RU" i="1" dirty="0" err="1" smtClean="0"/>
              <a:t>зоо</a:t>
            </a:r>
            <a:r>
              <a:rPr lang="ru-RU" i="1" dirty="0" smtClean="0"/>
              <a:t>-, изо-, кино-, </a:t>
            </a:r>
            <a:r>
              <a:rPr lang="ru-RU" i="1" dirty="0" err="1" smtClean="0"/>
              <a:t>лже</a:t>
            </a:r>
            <a:r>
              <a:rPr lang="ru-RU" i="1" dirty="0" smtClean="0"/>
              <a:t>-, макро-, микро-, мульти-, радио-, теле-, </a:t>
            </a:r>
            <a:r>
              <a:rPr lang="ru-RU" i="1" dirty="0" err="1" smtClean="0"/>
              <a:t>термо</a:t>
            </a:r>
            <a:r>
              <a:rPr lang="ru-RU" i="1" dirty="0" smtClean="0"/>
              <a:t>-, стерео-, фоно-, фото-, экзо-, </a:t>
            </a:r>
            <a:r>
              <a:rPr lang="ru-RU" i="1" dirty="0" err="1" smtClean="0"/>
              <a:t>электро</a:t>
            </a:r>
            <a:r>
              <a:rPr lang="ru-RU" i="1" dirty="0" smtClean="0"/>
              <a:t>- всегда пишутся </a:t>
            </a:r>
            <a:r>
              <a:rPr lang="ru-RU" b="1" i="1" dirty="0" smtClean="0"/>
              <a:t>слитно</a:t>
            </a:r>
          </a:p>
          <a:p>
            <a:pPr lvl="0">
              <a:buNone/>
            </a:pPr>
            <a:r>
              <a:rPr lang="ru-RU" dirty="0" smtClean="0"/>
              <a:t>Следует различать написание «Лжедмитрий» (историческое лицо) и </a:t>
            </a:r>
            <a:r>
              <a:rPr lang="ru-RU" dirty="0" err="1" smtClean="0"/>
              <a:t>лже-Дмитрий</a:t>
            </a:r>
            <a:r>
              <a:rPr lang="ru-RU" dirty="0" smtClean="0"/>
              <a:t> (современное, написание дефисное, потому что собственное имя существительное)</a:t>
            </a:r>
          </a:p>
          <a:p>
            <a:pPr lvl="0">
              <a:buNone/>
            </a:pPr>
            <a:r>
              <a:rPr lang="ru-RU" dirty="0" smtClean="0"/>
              <a:t>«Висячий» дефис – это дефис при первых частях слов, вторая часть у которых общая. Например: На выставке представлены новинки кино-, теле- радиоаппаратуры.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Слитное и дефисное написание слов с пол-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Слитно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Через дефис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Если корень</a:t>
                      </a:r>
                      <a:r>
                        <a:rPr lang="ru-RU" sz="2400" baseline="0" dirty="0" smtClean="0"/>
                        <a:t> начинается с согласного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Пишется в три слова, если вклинивается прилагательное (пол чайной ложки)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aseline="0" dirty="0" smtClean="0"/>
                        <a:t>Если первая часть ПОЛУ-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Если корень начинается с гласного Л (пол-лимона)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ИСКЛ! поллитровка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Если корень начинается на гласную (пол-яблока)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Если корень</a:t>
                      </a:r>
                      <a:r>
                        <a:rPr lang="ru-RU" sz="2400" baseline="0" dirty="0" smtClean="0"/>
                        <a:t> имя собственное (пол-Москвы)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апельсин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759333"/>
            <a:ext cx="2524115" cy="209866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Слитное и дефисное написание сложных существительных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Через</a:t>
                      </a:r>
                      <a:r>
                        <a:rPr lang="ru-RU" sz="2400" baseline="0" dirty="0" smtClean="0"/>
                        <a:t> дефис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Слитно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Если обозначают стороны света (юго-запад)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Если обозначают единицы измерения (киловатт-час)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Ели образовались</a:t>
                      </a:r>
                      <a:r>
                        <a:rPr lang="ru-RU" sz="2400" baseline="0" dirty="0" smtClean="0"/>
                        <a:t> путём сложения двух основ без соединительной гласной (иван-да-марья, жук-плавунец)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None/>
                      </a:pPr>
                      <a:r>
                        <a:rPr lang="ru-RU" sz="2400" dirty="0" smtClean="0"/>
                        <a:t>Если образованы путём</a:t>
                      </a:r>
                      <a:r>
                        <a:rPr lang="ru-RU" sz="2400" baseline="0" dirty="0" smtClean="0"/>
                        <a:t> сложения двух основ при помощи соединительных гласных О, Е, И</a:t>
                      </a:r>
                    </a:p>
                    <a:p>
                      <a:pPr marL="457200" indent="-457200" algn="l">
                        <a:buFont typeface="+mj-lt"/>
                        <a:buNone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ИСКЛ! Перекати-поле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девочка с книжко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929066"/>
            <a:ext cx="2763243" cy="276324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Дефис при приложении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Приложение – это имя существительное, которое играет роль определения в предложении. </a:t>
            </a:r>
            <a:r>
              <a:rPr lang="ru-RU" dirty="0" smtClean="0"/>
              <a:t>Если оно стоит после обозначаемого существительного (собственного или нарицательного),то отделяется </a:t>
            </a:r>
            <a:r>
              <a:rPr lang="ru-RU" b="1" dirty="0" smtClean="0"/>
              <a:t>дефисом</a:t>
            </a:r>
            <a:r>
              <a:rPr lang="ru-RU" dirty="0" smtClean="0"/>
              <a:t>: Россия-матушка, сын-подросток</a:t>
            </a:r>
          </a:p>
          <a:p>
            <a:pPr>
              <a:buNone/>
            </a:pPr>
            <a:r>
              <a:rPr lang="ru-RU" dirty="0" smtClean="0"/>
              <a:t>Приложение перед определяемым существительным именем собственным или такое, которое близко по значению к прилагательному</a:t>
            </a:r>
            <a:r>
              <a:rPr lang="ru-RU" b="1" dirty="0" smtClean="0"/>
              <a:t>, дефисом не отделяется</a:t>
            </a:r>
            <a:r>
              <a:rPr lang="ru-RU" dirty="0" smtClean="0"/>
              <a:t>: сестра Даша, малютка девочка (сравните маленькая девочка), старуха горничная (старая горничная). </a:t>
            </a:r>
            <a:r>
              <a:rPr lang="ru-RU" b="1" dirty="0" smtClean="0">
                <a:solidFill>
                  <a:srgbClr val="FF0000"/>
                </a:solidFill>
              </a:rPr>
              <a:t>Исключение: матушка-Русь</a:t>
            </a:r>
          </a:p>
          <a:p>
            <a:pPr>
              <a:buNone/>
            </a:pPr>
            <a:r>
              <a:rPr lang="ru-RU" dirty="0" smtClean="0"/>
              <a:t>Названия официальных лиц приложением не являются: товарищ майор.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Дефисное написание 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наречий и частиц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63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Через дефис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ЗАПОМНИТЬ!</a:t>
                      </a:r>
                      <a:endParaRPr lang="ru-RU" sz="2400" dirty="0"/>
                    </a:p>
                  </a:txBody>
                  <a:tcPr/>
                </a:tc>
              </a:tr>
              <a:tr h="4251361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endParaRPr lang="ru-RU" sz="2400" dirty="0" smtClean="0"/>
                    </a:p>
                    <a:p>
                      <a:pPr marL="457200" indent="-457200">
                        <a:buFont typeface="+mj-lt"/>
                        <a:buNone/>
                      </a:pPr>
                      <a:endParaRPr lang="ru-RU" sz="2400" dirty="0" smtClean="0"/>
                    </a:p>
                    <a:p>
                      <a:pPr marL="457200" indent="-457200">
                        <a:buFont typeface="+mj-lt"/>
                        <a:buNone/>
                      </a:pPr>
                      <a:endParaRPr lang="ru-RU" sz="2400" dirty="0" smtClean="0"/>
                    </a:p>
                    <a:p>
                      <a:pPr marL="457200" indent="-457200">
                        <a:buFont typeface="+mj-lt"/>
                        <a:buNone/>
                      </a:pP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предложении нужно различать:</a:t>
                      </a:r>
                      <a:r>
                        <a:rPr lang="ru-RU" sz="2400" baseline="0" dirty="0" smtClean="0"/>
                        <a:t> наречие пишется через дефис: по-моему. Если это предлог и местоимение – раздельно: по моему плану.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2285992"/>
            <a:ext cx="3571900" cy="4124206"/>
          </a:xfrm>
          <a:prstGeom prst="rect">
            <a:avLst/>
          </a:prstGeom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</a:t>
            </a:r>
            <a:r>
              <a:rPr lang="ru-RU" sz="1600" b="1" dirty="0" smtClean="0"/>
              <a:t>. ПО-             -ОМУ- (-ЕМУ-)</a:t>
            </a:r>
          </a:p>
          <a:p>
            <a:r>
              <a:rPr lang="ru-RU" sz="1600" b="1" dirty="0" smtClean="0"/>
              <a:t>                        -СКИ</a:t>
            </a:r>
          </a:p>
          <a:p>
            <a:r>
              <a:rPr lang="ru-RU" sz="1600" b="1" dirty="0" smtClean="0"/>
              <a:t>                        -ЬИ</a:t>
            </a:r>
          </a:p>
          <a:p>
            <a:r>
              <a:rPr lang="ru-RU" sz="1600" b="1" dirty="0" smtClean="0"/>
              <a:t>2. В- (ВО-)     -ЫХ (-ИХ)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3. КОЕ-          </a:t>
            </a:r>
          </a:p>
          <a:p>
            <a:r>
              <a:rPr lang="ru-RU" sz="1600" b="1" dirty="0" smtClean="0"/>
              <a:t>                        -ТО</a:t>
            </a:r>
          </a:p>
          <a:p>
            <a:r>
              <a:rPr lang="ru-RU" sz="1600" b="1" dirty="0" smtClean="0"/>
              <a:t>                        -ЛИБО</a:t>
            </a:r>
          </a:p>
          <a:p>
            <a:r>
              <a:rPr lang="ru-RU" sz="1600" b="1" dirty="0" smtClean="0"/>
              <a:t>                        -НИБУДЬ </a:t>
            </a:r>
          </a:p>
          <a:p>
            <a:r>
              <a:rPr lang="ru-RU" sz="1600" b="1" dirty="0" smtClean="0"/>
              <a:t>                        -ТАКИ</a:t>
            </a:r>
          </a:p>
          <a:p>
            <a:r>
              <a:rPr lang="ru-RU" sz="1600" b="1" dirty="0" smtClean="0"/>
              <a:t> </a:t>
            </a:r>
          </a:p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4.              -          </a:t>
            </a:r>
          </a:p>
          <a:p>
            <a:endParaRPr lang="ru-RU" sz="16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8662" y="2857496"/>
            <a:ext cx="428628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285852" y="2928934"/>
            <a:ext cx="14287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714480" y="2643182"/>
            <a:ext cx="785818" cy="35719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00298" y="2643182"/>
            <a:ext cx="857256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28662" y="3643314"/>
            <a:ext cx="785818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643042" y="3714752"/>
            <a:ext cx="14287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0100" y="4071942"/>
            <a:ext cx="428628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357290" y="4143380"/>
            <a:ext cx="14287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714480" y="4071942"/>
            <a:ext cx="500066" cy="35719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214546" y="4071942"/>
            <a:ext cx="500066" cy="35719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Арка 29"/>
          <p:cNvSpPr/>
          <p:nvPr/>
        </p:nvSpPr>
        <p:spPr>
          <a:xfrm>
            <a:off x="1000100" y="5786454"/>
            <a:ext cx="500066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Арка 30"/>
          <p:cNvSpPr/>
          <p:nvPr/>
        </p:nvSpPr>
        <p:spPr>
          <a:xfrm>
            <a:off x="1785918" y="5786454"/>
            <a:ext cx="500066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2" name="Рисунок 31" descr="девочка думает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286256"/>
            <a:ext cx="1214446" cy="170022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альчик и девочка пишут на доске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28" y="1857364"/>
            <a:ext cx="9028572" cy="50006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Написание сложных имён прилагательных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142984"/>
            <a:ext cx="5715040" cy="4983179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Пишутся через дефис</a:t>
            </a:r>
          </a:p>
          <a:p>
            <a:pPr marL="514350" indent="-514350">
              <a:buNone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1. Обозначающие оттенок цвета</a:t>
            </a:r>
          </a:p>
          <a:p>
            <a:pPr marL="514350" indent="-514350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2. Образованные от сложных существительных</a:t>
            </a:r>
          </a:p>
          <a:p>
            <a:pPr marL="514350" indent="-514350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3. Если между частями слова можно поставить                             </a:t>
            </a:r>
          </a:p>
          <a:p>
            <a:pPr marL="514350" indent="-514350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                  И или НЕ ТОЛЬКО … НО И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1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Тренинг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В каком ряду все слова пишутся через дефис?</a:t>
            </a:r>
            <a:endParaRPr lang="ru-RU" sz="2000" dirty="0" smtClean="0"/>
          </a:p>
          <a:p>
            <a:r>
              <a:rPr lang="ru-RU" sz="2000" dirty="0" smtClean="0"/>
              <a:t>1) (</a:t>
            </a:r>
            <a:r>
              <a:rPr lang="ru-RU" sz="2000" dirty="0" err="1" smtClean="0"/>
              <a:t>Юго</a:t>
            </a:r>
            <a:r>
              <a:rPr lang="ru-RU" sz="2000" dirty="0" smtClean="0"/>
              <a:t>)восток, (лево)бережный, все(таки);</a:t>
            </a:r>
            <a:br>
              <a:rPr lang="ru-RU" sz="2000" dirty="0" smtClean="0"/>
            </a:br>
            <a:r>
              <a:rPr lang="ru-RU" sz="2000" dirty="0" smtClean="0"/>
              <a:t>2) (светло)синий, (по)медвежьи, (пол)очка;</a:t>
            </a:r>
            <a:br>
              <a:rPr lang="ru-RU" sz="2000" dirty="0" smtClean="0"/>
            </a:br>
            <a:r>
              <a:rPr lang="ru-RU" sz="2000" dirty="0" smtClean="0"/>
              <a:t>3) (авиа)связь, (как)либо, (</a:t>
            </a:r>
            <a:r>
              <a:rPr lang="ru-RU" sz="2000" dirty="0" err="1" smtClean="0"/>
              <a:t>русско</a:t>
            </a:r>
            <a:r>
              <a:rPr lang="ru-RU" sz="2000" dirty="0" smtClean="0"/>
              <a:t>)французский;</a:t>
            </a:r>
            <a:br>
              <a:rPr lang="ru-RU" sz="2000" dirty="0" smtClean="0"/>
            </a:br>
            <a:r>
              <a:rPr lang="ru-RU" sz="2000" dirty="0" smtClean="0"/>
              <a:t>4) (полу)остров, (во)первых, (высоко)качественный.</a:t>
            </a:r>
          </a:p>
          <a:p>
            <a:r>
              <a:rPr lang="ru-RU" sz="2000" dirty="0" smtClean="0"/>
              <a:t>В каком ряду все прилагательные пишутся слитно?</a:t>
            </a:r>
          </a:p>
          <a:p>
            <a:r>
              <a:rPr lang="ru-RU" sz="2000" i="1" dirty="0" smtClean="0"/>
              <a:t>А) </a:t>
            </a:r>
            <a:r>
              <a:rPr lang="ru-RU" sz="2000" i="1" dirty="0" err="1" smtClean="0"/>
              <a:t>русско</a:t>
            </a:r>
            <a:r>
              <a:rPr lang="ru-RU" sz="2000" i="1" dirty="0" smtClean="0"/>
              <a:t> (немецкий), народно (хозяйственный);</a:t>
            </a:r>
            <a:br>
              <a:rPr lang="ru-RU" sz="2000" i="1" dirty="0" smtClean="0"/>
            </a:br>
            <a:r>
              <a:rPr lang="ru-RU" sz="2000" i="1" dirty="0" smtClean="0"/>
              <a:t>Б) тёмно (зелёный, древне (русский);</a:t>
            </a:r>
            <a:br>
              <a:rPr lang="ru-RU" sz="2000" i="1" dirty="0" smtClean="0"/>
            </a:br>
            <a:r>
              <a:rPr lang="ru-RU" sz="2000" i="1" dirty="0" smtClean="0"/>
              <a:t>В) </a:t>
            </a:r>
            <a:r>
              <a:rPr lang="ru-RU" sz="2000" i="1" dirty="0" err="1" smtClean="0"/>
              <a:t>восточно</a:t>
            </a:r>
            <a:r>
              <a:rPr lang="ru-RU" sz="2000" i="1" dirty="0" smtClean="0"/>
              <a:t> (европейский), дальне (восточный) .</a:t>
            </a:r>
          </a:p>
          <a:p>
            <a:r>
              <a:rPr lang="ru-RU" sz="2000" dirty="0" smtClean="0"/>
              <a:t>В каком ряду все наречия пишутся через дефис?</a:t>
            </a:r>
          </a:p>
          <a:p>
            <a:r>
              <a:rPr lang="ru-RU" sz="2000" i="1" dirty="0" smtClean="0"/>
              <a:t>А) (В) глубь, (во) первых, (по) моему;</a:t>
            </a:r>
            <a:br>
              <a:rPr lang="ru-RU" sz="2000" i="1" dirty="0" smtClean="0"/>
            </a:br>
            <a:r>
              <a:rPr lang="ru-RU" sz="2000" i="1" dirty="0" smtClean="0"/>
              <a:t>Б) (по) этому, (по) товарищески, (еле) </a:t>
            </a:r>
            <a:r>
              <a:rPr lang="ru-RU" sz="2000" i="1" dirty="0" err="1" smtClean="0"/>
              <a:t>еле</a:t>
            </a:r>
            <a:r>
              <a:rPr lang="ru-RU" sz="2000" i="1" dirty="0" smtClean="0"/>
              <a:t>;</a:t>
            </a:r>
            <a:br>
              <a:rPr lang="ru-RU" sz="2000" i="1" dirty="0" smtClean="0"/>
            </a:br>
            <a:r>
              <a:rPr lang="ru-RU" sz="2000" i="1" dirty="0" smtClean="0"/>
              <a:t>В) мало (помалу), (по) своему, (В) третьих.</a:t>
            </a:r>
          </a:p>
          <a:p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6643702" y="3786190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6786578" y="5143512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</a:t>
            </a:r>
            <a:endParaRPr lang="ru-RU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В каком ряду все местоимения пишутся через дефис?</a:t>
            </a:r>
          </a:p>
          <a:p>
            <a:r>
              <a:rPr lang="ru-RU" sz="2000" i="1" dirty="0" smtClean="0"/>
              <a:t>А) кое (с) кем, кое (кого), кто (</a:t>
            </a:r>
            <a:r>
              <a:rPr lang="ru-RU" sz="2000" i="1" dirty="0" err="1" smtClean="0"/>
              <a:t>нибудь</a:t>
            </a:r>
            <a:r>
              <a:rPr lang="ru-RU" sz="2000" i="1" dirty="0" smtClean="0"/>
              <a:t>);</a:t>
            </a:r>
            <a:br>
              <a:rPr lang="ru-RU" sz="2000" i="1" dirty="0" smtClean="0"/>
            </a:br>
            <a:r>
              <a:rPr lang="ru-RU" sz="2000" i="1" dirty="0" smtClean="0"/>
              <a:t>Б) кое (как), кем (то), когда (либо) .</a:t>
            </a:r>
          </a:p>
          <a:p>
            <a:r>
              <a:rPr lang="ru-RU" sz="2000" dirty="0" smtClean="0"/>
              <a:t>В каком ряду все прилагательные пишутся слитно?</a:t>
            </a:r>
          </a:p>
          <a:p>
            <a:r>
              <a:rPr lang="ru-RU" sz="2000" i="1" dirty="0" smtClean="0"/>
              <a:t>А) красно (</a:t>
            </a:r>
            <a:r>
              <a:rPr lang="ru-RU" sz="2000" i="1" dirty="0" err="1" smtClean="0"/>
              <a:t>щёкий</a:t>
            </a:r>
            <a:r>
              <a:rPr lang="ru-RU" sz="2000" i="1" dirty="0" smtClean="0"/>
              <a:t>), средне (азиатский;</a:t>
            </a:r>
            <a:br>
              <a:rPr lang="ru-RU" sz="2000" i="1" dirty="0" smtClean="0"/>
            </a:br>
            <a:r>
              <a:rPr lang="ru-RU" sz="2000" i="1" dirty="0" smtClean="0"/>
              <a:t>Б) </a:t>
            </a:r>
            <a:r>
              <a:rPr lang="ru-RU" sz="2000" i="1" dirty="0" err="1" smtClean="0"/>
              <a:t>шахматно</a:t>
            </a:r>
            <a:r>
              <a:rPr lang="ru-RU" sz="2000" i="1" dirty="0" smtClean="0"/>
              <a:t> (шашечный, средне (европейский);</a:t>
            </a:r>
            <a:br>
              <a:rPr lang="ru-RU" sz="2000" i="1" dirty="0" smtClean="0"/>
            </a:br>
            <a:r>
              <a:rPr lang="ru-RU" sz="2000" i="1" dirty="0" smtClean="0"/>
              <a:t>В) бело (</a:t>
            </a:r>
            <a:r>
              <a:rPr lang="ru-RU" sz="2000" i="1" dirty="0" err="1" smtClean="0"/>
              <a:t>крылый</a:t>
            </a:r>
            <a:r>
              <a:rPr lang="ru-RU" sz="2000" i="1" dirty="0" smtClean="0"/>
              <a:t>), </a:t>
            </a:r>
            <a:r>
              <a:rPr lang="ru-RU" sz="2000" i="1" dirty="0" err="1" smtClean="0"/>
              <a:t>юго</a:t>
            </a:r>
            <a:r>
              <a:rPr lang="ru-RU" sz="2000" i="1" dirty="0" smtClean="0"/>
              <a:t> (западный).</a:t>
            </a:r>
          </a:p>
          <a:p>
            <a:r>
              <a:rPr lang="ru-RU" sz="2000" dirty="0" smtClean="0"/>
              <a:t>В каком ряду все наречия пишутся через дефис?</a:t>
            </a:r>
          </a:p>
          <a:p>
            <a:r>
              <a:rPr lang="ru-RU" sz="2000" i="1" dirty="0" smtClean="0"/>
              <a:t>А) </a:t>
            </a:r>
            <a:r>
              <a:rPr lang="ru-RU" sz="2000" i="1" dirty="0" err="1" smtClean="0"/>
              <a:t>давным</a:t>
            </a:r>
            <a:r>
              <a:rPr lang="ru-RU" sz="2000" i="1" dirty="0" smtClean="0"/>
              <a:t> (давно), (по) братски, (по) новому;</a:t>
            </a:r>
            <a:br>
              <a:rPr lang="ru-RU" sz="2000" i="1" dirty="0" smtClean="0"/>
            </a:br>
            <a:r>
              <a:rPr lang="ru-RU" sz="2000" i="1" dirty="0" smtClean="0"/>
              <a:t>Б) (на) верх, (во) вторых, едва (</a:t>
            </a:r>
            <a:r>
              <a:rPr lang="ru-RU" sz="2000" i="1" dirty="0" err="1" smtClean="0"/>
              <a:t>едва</a:t>
            </a:r>
            <a:r>
              <a:rPr lang="ru-RU" sz="2000" i="1" dirty="0" smtClean="0"/>
              <a:t>);</a:t>
            </a:r>
            <a:br>
              <a:rPr lang="ru-RU" sz="2000" i="1" dirty="0" smtClean="0"/>
            </a:br>
            <a:r>
              <a:rPr lang="ru-RU" sz="2000" i="1" dirty="0" smtClean="0"/>
              <a:t>В) (по) тому, (В) десятых, (по) своему.</a:t>
            </a:r>
          </a:p>
          <a:p>
            <a:r>
              <a:rPr lang="ru-RU" sz="2000" dirty="0" smtClean="0"/>
              <a:t>В каком ряду все местоимения пишутся через дефис?</a:t>
            </a:r>
          </a:p>
          <a:p>
            <a:r>
              <a:rPr lang="ru-RU" sz="2000" i="1" dirty="0" smtClean="0"/>
              <a:t>А) кое (где), </a:t>
            </a:r>
            <a:r>
              <a:rPr lang="ru-RU" sz="2000" i="1" dirty="0" err="1" smtClean="0"/>
              <a:t>где</a:t>
            </a:r>
            <a:r>
              <a:rPr lang="ru-RU" sz="2000" i="1" dirty="0" smtClean="0"/>
              <a:t> (либо), когда (</a:t>
            </a:r>
            <a:r>
              <a:rPr lang="ru-RU" sz="2000" i="1" dirty="0" err="1" smtClean="0"/>
              <a:t>нибудь</a:t>
            </a:r>
            <a:r>
              <a:rPr lang="ru-RU" sz="2000" i="1" dirty="0" smtClean="0"/>
              <a:t>);</a:t>
            </a:r>
            <a:br>
              <a:rPr lang="ru-RU" sz="2000" i="1" dirty="0" smtClean="0"/>
            </a:br>
            <a:r>
              <a:rPr lang="ru-RU" sz="2000" i="1" dirty="0" smtClean="0"/>
              <a:t>Б) кое (у) кого, кое (с) кем, кое (что).</a:t>
            </a:r>
          </a:p>
          <a:p>
            <a:r>
              <a:rPr lang="ru-RU" sz="2000" b="1" dirty="0" smtClean="0"/>
              <a:t>К</a:t>
            </a:r>
            <a:r>
              <a:rPr lang="ru-RU" sz="2000" b="1" dirty="0" smtClean="0"/>
              <a:t>акое </a:t>
            </a:r>
            <a:r>
              <a:rPr lang="ru-RU" sz="2000" b="1" dirty="0" smtClean="0"/>
              <a:t>слово пишется через дефис?</a:t>
            </a:r>
            <a:endParaRPr lang="ru-RU" sz="2000" dirty="0" smtClean="0"/>
          </a:p>
          <a:p>
            <a:r>
              <a:rPr lang="ru-RU" sz="2000" dirty="0" smtClean="0"/>
              <a:t>	1) (архи)важный		</a:t>
            </a:r>
            <a:r>
              <a:rPr lang="ru-RU" sz="2000" dirty="0" smtClean="0"/>
              <a:t>3</a:t>
            </a:r>
            <a:r>
              <a:rPr lang="ru-RU" sz="2000" dirty="0" smtClean="0"/>
              <a:t>) (пан)американский</a:t>
            </a:r>
          </a:p>
          <a:p>
            <a:r>
              <a:rPr lang="ru-RU" sz="2000" dirty="0" smtClean="0"/>
              <a:t>	2) (контр)адмирал	</a:t>
            </a:r>
            <a:r>
              <a:rPr lang="ru-RU" sz="2000" dirty="0" smtClean="0"/>
              <a:t>4</a:t>
            </a:r>
            <a:r>
              <a:rPr lang="ru-RU" sz="2000" dirty="0" smtClean="0"/>
              <a:t>) (контр)наступление</a:t>
            </a:r>
          </a:p>
          <a:p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7072330" y="357166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6929454" y="1643050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6929454" y="2928934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" name="Овал 6"/>
          <p:cNvSpPr/>
          <p:nvPr/>
        </p:nvSpPr>
        <p:spPr>
          <a:xfrm>
            <a:off x="5500694" y="4143380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7000892" y="5000636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endParaRPr lang="ru-RU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482</Words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Слитное и дефисное написание сложных слов разных частей речи</vt:lpstr>
      <vt:lpstr>Слитное написание сложных существительных</vt:lpstr>
      <vt:lpstr>Слитное и дефисное написание слов с пол-</vt:lpstr>
      <vt:lpstr>Слитное и дефисное написание сложных существительных</vt:lpstr>
      <vt:lpstr>Дефис при приложении</vt:lpstr>
      <vt:lpstr>Дефисное написание  наречий и частиц</vt:lpstr>
      <vt:lpstr>Написание сложных имён прилагательных</vt:lpstr>
      <vt:lpstr>Тренинг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Слитное и дефисное написание сложных слов разных частей речи</dc:title>
  <dc:creator>Инна</dc:creator>
  <cp:lastModifiedBy>1</cp:lastModifiedBy>
  <cp:revision>13</cp:revision>
  <dcterms:created xsi:type="dcterms:W3CDTF">2008-11-18T10:50:17Z</dcterms:created>
  <dcterms:modified xsi:type="dcterms:W3CDTF">2008-12-10T16:11:00Z</dcterms:modified>
</cp:coreProperties>
</file>