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6" r:id="rId8"/>
    <p:sldId id="261" r:id="rId9"/>
    <p:sldId id="262" r:id="rId10"/>
    <p:sldId id="263" r:id="rId11"/>
    <p:sldId id="264" r:id="rId12"/>
    <p:sldId id="265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B0F5AA-CAF7-4F9D-9EE6-9A0C82E517E0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422272-896E-4170-AC12-AABB0747C8B9}">
      <dgm:prSet phldrT="[Текст]" custT="1"/>
      <dgm:spPr/>
      <dgm:t>
        <a:bodyPr/>
        <a:lstStyle/>
        <a:p>
          <a:r>
            <a:rPr lang="ru-RU" sz="2400" dirty="0" smtClean="0"/>
            <a:t>Словосочетание</a:t>
          </a:r>
          <a:endParaRPr lang="ru-RU" sz="2400" dirty="0"/>
        </a:p>
      </dgm:t>
    </dgm:pt>
    <dgm:pt modelId="{38E7C3A9-EAC0-4008-B426-D605B471D33A}" type="parTrans" cxnId="{58AAEF7A-D415-40F7-8F33-7996C9AE1884}">
      <dgm:prSet/>
      <dgm:spPr/>
      <dgm:t>
        <a:bodyPr/>
        <a:lstStyle/>
        <a:p>
          <a:endParaRPr lang="ru-RU"/>
        </a:p>
      </dgm:t>
    </dgm:pt>
    <dgm:pt modelId="{7357797A-AC18-4311-A3E7-B235EF52EA66}" type="sibTrans" cxnId="{58AAEF7A-D415-40F7-8F33-7996C9AE1884}">
      <dgm:prSet/>
      <dgm:spPr/>
      <dgm:t>
        <a:bodyPr/>
        <a:lstStyle/>
        <a:p>
          <a:endParaRPr lang="ru-RU"/>
        </a:p>
      </dgm:t>
    </dgm:pt>
    <dgm:pt modelId="{92078565-987A-48C8-B8D8-771FA8D6E92F}" type="asst">
      <dgm:prSet phldrT="[Текст]" custT="1"/>
      <dgm:spPr/>
      <dgm:t>
        <a:bodyPr/>
        <a:lstStyle/>
        <a:p>
          <a:r>
            <a:rPr lang="ru-RU" sz="2000" b="1" dirty="0" smtClean="0"/>
            <a:t>По структуре</a:t>
          </a:r>
          <a:endParaRPr lang="ru-RU" sz="2000" b="1" dirty="0"/>
        </a:p>
      </dgm:t>
    </dgm:pt>
    <dgm:pt modelId="{958210C2-B67C-4338-ABAE-F9516EAD7604}" type="parTrans" cxnId="{F5865943-884A-4F12-AA0D-A91832375CB2}">
      <dgm:prSet/>
      <dgm:spPr/>
      <dgm:t>
        <a:bodyPr/>
        <a:lstStyle/>
        <a:p>
          <a:endParaRPr lang="ru-RU"/>
        </a:p>
      </dgm:t>
    </dgm:pt>
    <dgm:pt modelId="{7AF9C64B-3C76-468E-939F-D886C8395792}" type="sibTrans" cxnId="{F5865943-884A-4F12-AA0D-A91832375CB2}">
      <dgm:prSet/>
      <dgm:spPr/>
      <dgm:t>
        <a:bodyPr/>
        <a:lstStyle/>
        <a:p>
          <a:endParaRPr lang="ru-RU"/>
        </a:p>
      </dgm:t>
    </dgm:pt>
    <dgm:pt modelId="{460ADB24-7A70-40D7-9722-BBDE543F2A85}">
      <dgm:prSet custT="1"/>
      <dgm:spPr/>
      <dgm:t>
        <a:bodyPr/>
        <a:lstStyle/>
        <a:p>
          <a:r>
            <a:rPr lang="ru-RU" sz="2000" b="1" dirty="0" smtClean="0"/>
            <a:t>сложные</a:t>
          </a:r>
          <a:endParaRPr lang="ru-RU" sz="2000" b="1" dirty="0"/>
        </a:p>
      </dgm:t>
    </dgm:pt>
    <dgm:pt modelId="{D731C1D1-35EA-4C0F-AB4D-FE5A79523EFD}" type="parTrans" cxnId="{19C812AD-07A3-4844-8234-AD1053CD8AC2}">
      <dgm:prSet/>
      <dgm:spPr/>
      <dgm:t>
        <a:bodyPr/>
        <a:lstStyle/>
        <a:p>
          <a:endParaRPr lang="ru-RU"/>
        </a:p>
      </dgm:t>
    </dgm:pt>
    <dgm:pt modelId="{5296938D-2745-45A5-B16D-FED5A0B22924}" type="sibTrans" cxnId="{19C812AD-07A3-4844-8234-AD1053CD8AC2}">
      <dgm:prSet/>
      <dgm:spPr/>
      <dgm:t>
        <a:bodyPr/>
        <a:lstStyle/>
        <a:p>
          <a:endParaRPr lang="ru-RU"/>
        </a:p>
      </dgm:t>
    </dgm:pt>
    <dgm:pt modelId="{19F579EE-4536-4500-AB78-FD0C7E8A2C56}">
      <dgm:prSet custT="1"/>
      <dgm:spPr/>
      <dgm:t>
        <a:bodyPr/>
        <a:lstStyle/>
        <a:p>
          <a:r>
            <a:rPr lang="ru-RU" sz="2000" b="1" dirty="0" smtClean="0"/>
            <a:t>Простые</a:t>
          </a:r>
          <a:endParaRPr lang="ru-RU" sz="2000" b="1" dirty="0"/>
        </a:p>
      </dgm:t>
    </dgm:pt>
    <dgm:pt modelId="{23A069E2-2611-4A8A-8F4C-64D4226D70D0}" type="parTrans" cxnId="{B990E231-9C56-4113-A862-7410A9A695D4}">
      <dgm:prSet/>
      <dgm:spPr/>
      <dgm:t>
        <a:bodyPr/>
        <a:lstStyle/>
        <a:p>
          <a:endParaRPr lang="ru-RU"/>
        </a:p>
      </dgm:t>
    </dgm:pt>
    <dgm:pt modelId="{AAEC5291-FD6A-46C9-B0AC-3928627E710C}" type="sibTrans" cxnId="{B990E231-9C56-4113-A862-7410A9A695D4}">
      <dgm:prSet/>
      <dgm:spPr/>
      <dgm:t>
        <a:bodyPr/>
        <a:lstStyle/>
        <a:p>
          <a:endParaRPr lang="ru-RU"/>
        </a:p>
      </dgm:t>
    </dgm:pt>
    <dgm:pt modelId="{7641D52A-8571-4AB0-AC1C-EB7045A0F260}">
      <dgm:prSet custT="1"/>
      <dgm:spPr/>
      <dgm:t>
        <a:bodyPr/>
        <a:lstStyle/>
        <a:p>
          <a:r>
            <a:rPr lang="ru-RU" sz="2000" b="1" dirty="0" smtClean="0"/>
            <a:t>По главному слову</a:t>
          </a:r>
          <a:endParaRPr lang="ru-RU" sz="2000" b="1" dirty="0"/>
        </a:p>
      </dgm:t>
    </dgm:pt>
    <dgm:pt modelId="{BF616EC1-2FC9-4AA0-BAB2-9E1581B7B53F}" type="parTrans" cxnId="{990C9305-351E-4D85-B7AC-22BEC55B5DFA}">
      <dgm:prSet/>
      <dgm:spPr/>
      <dgm:t>
        <a:bodyPr/>
        <a:lstStyle/>
        <a:p>
          <a:endParaRPr lang="ru-RU"/>
        </a:p>
      </dgm:t>
    </dgm:pt>
    <dgm:pt modelId="{D9D18201-768D-4CE9-832D-BC826948E237}" type="sibTrans" cxnId="{990C9305-351E-4D85-B7AC-22BEC55B5DFA}">
      <dgm:prSet/>
      <dgm:spPr/>
      <dgm:t>
        <a:bodyPr/>
        <a:lstStyle/>
        <a:p>
          <a:endParaRPr lang="ru-RU"/>
        </a:p>
      </dgm:t>
    </dgm:pt>
    <dgm:pt modelId="{B698426C-94AB-450C-A69F-6AA8ADFBACBF}">
      <dgm:prSet/>
      <dgm:spPr/>
      <dgm:t>
        <a:bodyPr/>
        <a:lstStyle/>
        <a:p>
          <a:r>
            <a:rPr lang="ru-RU" b="1" dirty="0" smtClean="0"/>
            <a:t>Именные</a:t>
          </a:r>
          <a:endParaRPr lang="ru-RU" b="1" dirty="0"/>
        </a:p>
      </dgm:t>
    </dgm:pt>
    <dgm:pt modelId="{23F7DD8F-B7BC-45FB-80E0-92D4D70A97D7}" type="parTrans" cxnId="{63EA6AA0-CFB8-4890-81C8-9840ADE04ADB}">
      <dgm:prSet/>
      <dgm:spPr/>
      <dgm:t>
        <a:bodyPr/>
        <a:lstStyle/>
        <a:p>
          <a:endParaRPr lang="ru-RU"/>
        </a:p>
      </dgm:t>
    </dgm:pt>
    <dgm:pt modelId="{23809C2E-33BB-4252-B36C-8FA039D7506E}" type="sibTrans" cxnId="{63EA6AA0-CFB8-4890-81C8-9840ADE04ADB}">
      <dgm:prSet/>
      <dgm:spPr/>
      <dgm:t>
        <a:bodyPr/>
        <a:lstStyle/>
        <a:p>
          <a:endParaRPr lang="ru-RU"/>
        </a:p>
      </dgm:t>
    </dgm:pt>
    <dgm:pt modelId="{B4AE7232-C1FD-44E5-BA5A-5CB7F95F1F57}">
      <dgm:prSet/>
      <dgm:spPr/>
      <dgm:t>
        <a:bodyPr/>
        <a:lstStyle/>
        <a:p>
          <a:r>
            <a:rPr lang="ru-RU" b="1" dirty="0" smtClean="0"/>
            <a:t>Глагольные</a:t>
          </a:r>
          <a:endParaRPr lang="ru-RU" b="1" dirty="0"/>
        </a:p>
      </dgm:t>
    </dgm:pt>
    <dgm:pt modelId="{BF0C8CF8-AFD7-4D03-9A75-3CAA4D286C07}" type="parTrans" cxnId="{426579EC-4912-407C-937A-128D30BE1B4F}">
      <dgm:prSet/>
      <dgm:spPr/>
      <dgm:t>
        <a:bodyPr/>
        <a:lstStyle/>
        <a:p>
          <a:endParaRPr lang="ru-RU"/>
        </a:p>
      </dgm:t>
    </dgm:pt>
    <dgm:pt modelId="{A0000124-CDDD-410C-A0E1-61F74D750D97}" type="sibTrans" cxnId="{426579EC-4912-407C-937A-128D30BE1B4F}">
      <dgm:prSet/>
      <dgm:spPr/>
      <dgm:t>
        <a:bodyPr/>
        <a:lstStyle/>
        <a:p>
          <a:endParaRPr lang="ru-RU"/>
        </a:p>
      </dgm:t>
    </dgm:pt>
    <dgm:pt modelId="{F72CC14E-2C16-4596-933C-9F0D3D98D078}">
      <dgm:prSet/>
      <dgm:spPr/>
      <dgm:t>
        <a:bodyPr/>
        <a:lstStyle/>
        <a:p>
          <a:r>
            <a:rPr lang="ru-RU" b="1" dirty="0" smtClean="0"/>
            <a:t>наречные</a:t>
          </a:r>
          <a:endParaRPr lang="ru-RU" b="1" dirty="0"/>
        </a:p>
      </dgm:t>
    </dgm:pt>
    <dgm:pt modelId="{872A2970-A035-4479-9E57-27EE97D87A77}" type="parTrans" cxnId="{FE6C1DE6-2407-4315-AE5F-54B8C329FCAF}">
      <dgm:prSet/>
      <dgm:spPr/>
      <dgm:t>
        <a:bodyPr/>
        <a:lstStyle/>
        <a:p>
          <a:endParaRPr lang="ru-RU"/>
        </a:p>
      </dgm:t>
    </dgm:pt>
    <dgm:pt modelId="{692152E7-26BF-4C10-9A5B-A3ECC0F96C93}" type="sibTrans" cxnId="{FE6C1DE6-2407-4315-AE5F-54B8C329FCAF}">
      <dgm:prSet/>
      <dgm:spPr/>
      <dgm:t>
        <a:bodyPr/>
        <a:lstStyle/>
        <a:p>
          <a:endParaRPr lang="ru-RU"/>
        </a:p>
      </dgm:t>
    </dgm:pt>
    <dgm:pt modelId="{3E981136-9C24-4C40-992B-A1E3A94395A4}">
      <dgm:prSet custT="1"/>
      <dgm:spPr/>
      <dgm:t>
        <a:bodyPr/>
        <a:lstStyle/>
        <a:p>
          <a:r>
            <a:rPr lang="ru-RU" sz="1800" b="1" dirty="0" smtClean="0"/>
            <a:t>По степени слитности компонентов</a:t>
          </a:r>
          <a:endParaRPr lang="ru-RU" sz="1800" b="1" dirty="0"/>
        </a:p>
      </dgm:t>
    </dgm:pt>
    <dgm:pt modelId="{2FFC3C6E-5BD4-4134-9DA9-A25BA07D8ABC}" type="parTrans" cxnId="{662FF979-2531-410B-BC16-361D65D7F6BB}">
      <dgm:prSet/>
      <dgm:spPr/>
      <dgm:t>
        <a:bodyPr/>
        <a:lstStyle/>
        <a:p>
          <a:endParaRPr lang="ru-RU"/>
        </a:p>
      </dgm:t>
    </dgm:pt>
    <dgm:pt modelId="{EDD38A3E-0BB6-4950-BB8C-6A131B1977F0}" type="sibTrans" cxnId="{662FF979-2531-410B-BC16-361D65D7F6BB}">
      <dgm:prSet/>
      <dgm:spPr/>
      <dgm:t>
        <a:bodyPr/>
        <a:lstStyle/>
        <a:p>
          <a:endParaRPr lang="ru-RU"/>
        </a:p>
      </dgm:t>
    </dgm:pt>
    <dgm:pt modelId="{7802BDA7-0CBB-4374-9EB6-2D3E36985B23}">
      <dgm:prSet custT="1"/>
      <dgm:spPr/>
      <dgm:t>
        <a:bodyPr/>
        <a:lstStyle/>
        <a:p>
          <a:r>
            <a:rPr lang="ru-RU" sz="2000" b="1" dirty="0" smtClean="0"/>
            <a:t>свободные</a:t>
          </a:r>
          <a:endParaRPr lang="ru-RU" sz="2000" b="1" dirty="0"/>
        </a:p>
      </dgm:t>
    </dgm:pt>
    <dgm:pt modelId="{27CEFCFA-5136-48A8-A189-1FCF18681E72}" type="parTrans" cxnId="{133CA9B4-A6EB-4837-9160-9DF5BE1725B9}">
      <dgm:prSet/>
      <dgm:spPr/>
      <dgm:t>
        <a:bodyPr/>
        <a:lstStyle/>
        <a:p>
          <a:endParaRPr lang="ru-RU"/>
        </a:p>
      </dgm:t>
    </dgm:pt>
    <dgm:pt modelId="{3EBD6BB0-5283-480C-9CC0-17FE63C3F0B8}" type="sibTrans" cxnId="{133CA9B4-A6EB-4837-9160-9DF5BE1725B9}">
      <dgm:prSet/>
      <dgm:spPr/>
      <dgm:t>
        <a:bodyPr/>
        <a:lstStyle/>
        <a:p>
          <a:endParaRPr lang="ru-RU"/>
        </a:p>
      </dgm:t>
    </dgm:pt>
    <dgm:pt modelId="{2B37A590-96C0-4551-BAEB-8986374BEEDA}">
      <dgm:prSet custT="1"/>
      <dgm:spPr/>
      <dgm:t>
        <a:bodyPr/>
        <a:lstStyle/>
        <a:p>
          <a:r>
            <a:rPr lang="ru-RU" sz="1800" b="1" dirty="0" smtClean="0"/>
            <a:t>несвободные</a:t>
          </a:r>
          <a:endParaRPr lang="ru-RU" sz="1800" b="1" dirty="0"/>
        </a:p>
      </dgm:t>
    </dgm:pt>
    <dgm:pt modelId="{FC822D95-76E0-4A49-AA27-3535ACE5E1AB}" type="parTrans" cxnId="{D1F631AA-6CD5-478C-A1D8-4D0C2F5B1BC7}">
      <dgm:prSet/>
      <dgm:spPr/>
      <dgm:t>
        <a:bodyPr/>
        <a:lstStyle/>
        <a:p>
          <a:endParaRPr lang="ru-RU"/>
        </a:p>
      </dgm:t>
    </dgm:pt>
    <dgm:pt modelId="{68D41B88-D315-47EA-8ADA-2990ECB235D8}" type="sibTrans" cxnId="{D1F631AA-6CD5-478C-A1D8-4D0C2F5B1BC7}">
      <dgm:prSet/>
      <dgm:spPr/>
      <dgm:t>
        <a:bodyPr/>
        <a:lstStyle/>
        <a:p>
          <a:endParaRPr lang="ru-RU"/>
        </a:p>
      </dgm:t>
    </dgm:pt>
    <dgm:pt modelId="{50D914F6-368F-4E5C-BB30-7BBABD5E3E84}" type="pres">
      <dgm:prSet presAssocID="{32B0F5AA-CAF7-4F9D-9EE6-9A0C82E51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0C43E7-CA72-4A52-9ADD-8FDC6BA52AA9}" type="pres">
      <dgm:prSet presAssocID="{54422272-896E-4170-AC12-AABB0747C8B9}" presName="hierRoot1" presStyleCnt="0">
        <dgm:presLayoutVars>
          <dgm:hierBranch val="init"/>
        </dgm:presLayoutVars>
      </dgm:prSet>
      <dgm:spPr/>
    </dgm:pt>
    <dgm:pt modelId="{A6514171-0941-48C8-AFE6-7D453F94A457}" type="pres">
      <dgm:prSet presAssocID="{54422272-896E-4170-AC12-AABB0747C8B9}" presName="rootComposite1" presStyleCnt="0"/>
      <dgm:spPr/>
    </dgm:pt>
    <dgm:pt modelId="{3F2812B1-889C-44A2-A12E-509222776B79}" type="pres">
      <dgm:prSet presAssocID="{54422272-896E-4170-AC12-AABB0747C8B9}" presName="rootText1" presStyleLbl="node0" presStyleIdx="0" presStyleCnt="1" custScaleX="212395" custScaleY="143683" custLinFactNeighborX="2295" custLinFactNeighborY="-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15FC02-0F0B-4003-82A3-FCF87518B09A}" type="pres">
      <dgm:prSet presAssocID="{54422272-896E-4170-AC12-AABB0747C8B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4864FD0-8D3D-45FD-87A2-4428558FF2E7}" type="pres">
      <dgm:prSet presAssocID="{54422272-896E-4170-AC12-AABB0747C8B9}" presName="hierChild2" presStyleCnt="0"/>
      <dgm:spPr/>
    </dgm:pt>
    <dgm:pt modelId="{6C56670D-B7E9-4D79-B29E-6FE7B9794576}" type="pres">
      <dgm:prSet presAssocID="{BF616EC1-2FC9-4AA0-BAB2-9E1581B7B53F}" presName="Name37" presStyleLbl="parChTrans1D2" presStyleIdx="0" presStyleCnt="3"/>
      <dgm:spPr/>
      <dgm:t>
        <a:bodyPr/>
        <a:lstStyle/>
        <a:p>
          <a:endParaRPr lang="ru-RU"/>
        </a:p>
      </dgm:t>
    </dgm:pt>
    <dgm:pt modelId="{9160582C-DBA2-405F-8758-97759F00CB3D}" type="pres">
      <dgm:prSet presAssocID="{7641D52A-8571-4AB0-AC1C-EB7045A0F260}" presName="hierRoot2" presStyleCnt="0">
        <dgm:presLayoutVars>
          <dgm:hierBranch val="init"/>
        </dgm:presLayoutVars>
      </dgm:prSet>
      <dgm:spPr/>
    </dgm:pt>
    <dgm:pt modelId="{795F9EBA-1A85-4444-9A9E-BD5BFBD3A5A3}" type="pres">
      <dgm:prSet presAssocID="{7641D52A-8571-4AB0-AC1C-EB7045A0F260}" presName="rootComposite" presStyleCnt="0"/>
      <dgm:spPr/>
    </dgm:pt>
    <dgm:pt modelId="{960DAAEB-7DF5-4201-B095-34A53DF655E1}" type="pres">
      <dgm:prSet presAssocID="{7641D52A-8571-4AB0-AC1C-EB7045A0F260}" presName="rootText" presStyleLbl="node2" presStyleIdx="0" presStyleCnt="2" custScaleX="125548" custScaleY="155490" custLinFactX="119759" custLinFactY="-200000" custLinFactNeighborX="200000" custLinFactNeighborY="-2779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6EF2FD-590F-4B68-B3B8-9FB17717FBCE}" type="pres">
      <dgm:prSet presAssocID="{7641D52A-8571-4AB0-AC1C-EB7045A0F260}" presName="rootConnector" presStyleLbl="node2" presStyleIdx="0" presStyleCnt="2"/>
      <dgm:spPr/>
      <dgm:t>
        <a:bodyPr/>
        <a:lstStyle/>
        <a:p>
          <a:endParaRPr lang="ru-RU"/>
        </a:p>
      </dgm:t>
    </dgm:pt>
    <dgm:pt modelId="{00B72CD2-80F7-4CC9-9A16-316994F5997C}" type="pres">
      <dgm:prSet presAssocID="{7641D52A-8571-4AB0-AC1C-EB7045A0F260}" presName="hierChild4" presStyleCnt="0"/>
      <dgm:spPr/>
    </dgm:pt>
    <dgm:pt modelId="{8AF17C7C-3564-4F4E-B56E-246590924509}" type="pres">
      <dgm:prSet presAssocID="{23F7DD8F-B7BC-45FB-80E0-92D4D70A97D7}" presName="Name37" presStyleLbl="parChTrans1D3" presStyleIdx="0" presStyleCnt="7"/>
      <dgm:spPr/>
      <dgm:t>
        <a:bodyPr/>
        <a:lstStyle/>
        <a:p>
          <a:endParaRPr lang="ru-RU"/>
        </a:p>
      </dgm:t>
    </dgm:pt>
    <dgm:pt modelId="{256F59EC-523A-4A27-B0FF-D90F3BADE6A2}" type="pres">
      <dgm:prSet presAssocID="{B698426C-94AB-450C-A69F-6AA8ADFBACBF}" presName="hierRoot2" presStyleCnt="0">
        <dgm:presLayoutVars>
          <dgm:hierBranch val="init"/>
        </dgm:presLayoutVars>
      </dgm:prSet>
      <dgm:spPr/>
    </dgm:pt>
    <dgm:pt modelId="{99A380C5-7152-4DED-B64D-223B38AB6EAD}" type="pres">
      <dgm:prSet presAssocID="{B698426C-94AB-450C-A69F-6AA8ADFBACBF}" presName="rootComposite" presStyleCnt="0"/>
      <dgm:spPr/>
    </dgm:pt>
    <dgm:pt modelId="{748A26A2-950D-4B5A-982D-A506B28D7162}" type="pres">
      <dgm:prSet presAssocID="{B698426C-94AB-450C-A69F-6AA8ADFBACBF}" presName="rootText" presStyleLbl="node3" presStyleIdx="0" presStyleCnt="7" custLinFactX="126696" custLinFactY="-200000" custLinFactNeighborX="200000" custLinFactNeighborY="-2411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E24B14-3395-4AE3-86D4-29BC4E986C6B}" type="pres">
      <dgm:prSet presAssocID="{B698426C-94AB-450C-A69F-6AA8ADFBACBF}" presName="rootConnector" presStyleLbl="node3" presStyleIdx="0" presStyleCnt="7"/>
      <dgm:spPr/>
      <dgm:t>
        <a:bodyPr/>
        <a:lstStyle/>
        <a:p>
          <a:endParaRPr lang="ru-RU"/>
        </a:p>
      </dgm:t>
    </dgm:pt>
    <dgm:pt modelId="{D1B7E15E-B563-4A4D-B9DA-1E6217A2C6E9}" type="pres">
      <dgm:prSet presAssocID="{B698426C-94AB-450C-A69F-6AA8ADFBACBF}" presName="hierChild4" presStyleCnt="0"/>
      <dgm:spPr/>
    </dgm:pt>
    <dgm:pt modelId="{3E151B17-1B19-4D71-B37F-6F4D32340918}" type="pres">
      <dgm:prSet presAssocID="{B698426C-94AB-450C-A69F-6AA8ADFBACBF}" presName="hierChild5" presStyleCnt="0"/>
      <dgm:spPr/>
    </dgm:pt>
    <dgm:pt modelId="{2E7A5966-A941-4BB8-BED3-BF672DEF8456}" type="pres">
      <dgm:prSet presAssocID="{BF0C8CF8-AFD7-4D03-9A75-3CAA4D286C07}" presName="Name37" presStyleLbl="parChTrans1D3" presStyleIdx="1" presStyleCnt="7"/>
      <dgm:spPr/>
      <dgm:t>
        <a:bodyPr/>
        <a:lstStyle/>
        <a:p>
          <a:endParaRPr lang="ru-RU"/>
        </a:p>
      </dgm:t>
    </dgm:pt>
    <dgm:pt modelId="{EAF05DE6-B911-45BA-AE6D-0CA8994E5B69}" type="pres">
      <dgm:prSet presAssocID="{B4AE7232-C1FD-44E5-BA5A-5CB7F95F1F57}" presName="hierRoot2" presStyleCnt="0">
        <dgm:presLayoutVars>
          <dgm:hierBranch val="init"/>
        </dgm:presLayoutVars>
      </dgm:prSet>
      <dgm:spPr/>
    </dgm:pt>
    <dgm:pt modelId="{F0B1C3A2-9DA5-4F1B-9A08-F4C74AE913A9}" type="pres">
      <dgm:prSet presAssocID="{B4AE7232-C1FD-44E5-BA5A-5CB7F95F1F57}" presName="rootComposite" presStyleCnt="0"/>
      <dgm:spPr/>
    </dgm:pt>
    <dgm:pt modelId="{AC0C9CFF-B81D-491E-B27E-B82218F5F4C7}" type="pres">
      <dgm:prSet presAssocID="{B4AE7232-C1FD-44E5-BA5A-5CB7F95F1F57}" presName="rootText" presStyleLbl="node3" presStyleIdx="1" presStyleCnt="7" custLinFactX="126696" custLinFactY="-200000" custLinFactNeighborX="200000" custLinFactNeighborY="-2298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43CA6E-4E7E-47AB-92C7-63DB7478C3FE}" type="pres">
      <dgm:prSet presAssocID="{B4AE7232-C1FD-44E5-BA5A-5CB7F95F1F57}" presName="rootConnector" presStyleLbl="node3" presStyleIdx="1" presStyleCnt="7"/>
      <dgm:spPr/>
      <dgm:t>
        <a:bodyPr/>
        <a:lstStyle/>
        <a:p>
          <a:endParaRPr lang="ru-RU"/>
        </a:p>
      </dgm:t>
    </dgm:pt>
    <dgm:pt modelId="{A8E32E46-21E3-4E4D-B49B-34A3AF0CF66F}" type="pres">
      <dgm:prSet presAssocID="{B4AE7232-C1FD-44E5-BA5A-5CB7F95F1F57}" presName="hierChild4" presStyleCnt="0"/>
      <dgm:spPr/>
    </dgm:pt>
    <dgm:pt modelId="{7ADAF625-9A2E-4400-9149-2A7877BD2E31}" type="pres">
      <dgm:prSet presAssocID="{B4AE7232-C1FD-44E5-BA5A-5CB7F95F1F57}" presName="hierChild5" presStyleCnt="0"/>
      <dgm:spPr/>
    </dgm:pt>
    <dgm:pt modelId="{1D1825CD-773C-4EAE-A0DF-0EEE09EE22D9}" type="pres">
      <dgm:prSet presAssocID="{872A2970-A035-4479-9E57-27EE97D87A77}" presName="Name37" presStyleLbl="parChTrans1D3" presStyleIdx="2" presStyleCnt="7"/>
      <dgm:spPr/>
      <dgm:t>
        <a:bodyPr/>
        <a:lstStyle/>
        <a:p>
          <a:endParaRPr lang="ru-RU"/>
        </a:p>
      </dgm:t>
    </dgm:pt>
    <dgm:pt modelId="{2F86A82F-3299-4380-B253-8EEE0A9F1768}" type="pres">
      <dgm:prSet presAssocID="{F72CC14E-2C16-4596-933C-9F0D3D98D078}" presName="hierRoot2" presStyleCnt="0">
        <dgm:presLayoutVars>
          <dgm:hierBranch val="init"/>
        </dgm:presLayoutVars>
      </dgm:prSet>
      <dgm:spPr/>
    </dgm:pt>
    <dgm:pt modelId="{A70F5D87-2812-4C6D-9F1B-0C386097BE6C}" type="pres">
      <dgm:prSet presAssocID="{F72CC14E-2C16-4596-933C-9F0D3D98D078}" presName="rootComposite" presStyleCnt="0"/>
      <dgm:spPr/>
    </dgm:pt>
    <dgm:pt modelId="{039BFB96-D060-4B5E-8D8D-C1EEB0DF5A5E}" type="pres">
      <dgm:prSet presAssocID="{F72CC14E-2C16-4596-933C-9F0D3D98D078}" presName="rootText" presStyleLbl="node3" presStyleIdx="2" presStyleCnt="7" custLinFactX="126696" custLinFactY="-200000" custLinFactNeighborX="200000" custLinFactNeighborY="-2185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B48FDC-CBF4-4A9A-9494-AB746A43774F}" type="pres">
      <dgm:prSet presAssocID="{F72CC14E-2C16-4596-933C-9F0D3D98D078}" presName="rootConnector" presStyleLbl="node3" presStyleIdx="2" presStyleCnt="7"/>
      <dgm:spPr/>
      <dgm:t>
        <a:bodyPr/>
        <a:lstStyle/>
        <a:p>
          <a:endParaRPr lang="ru-RU"/>
        </a:p>
      </dgm:t>
    </dgm:pt>
    <dgm:pt modelId="{A6C29CF4-AC65-4046-9889-34C5D4E8A7A5}" type="pres">
      <dgm:prSet presAssocID="{F72CC14E-2C16-4596-933C-9F0D3D98D078}" presName="hierChild4" presStyleCnt="0"/>
      <dgm:spPr/>
    </dgm:pt>
    <dgm:pt modelId="{C3D147F1-C1F7-44A8-801C-B2EFC6C953E1}" type="pres">
      <dgm:prSet presAssocID="{F72CC14E-2C16-4596-933C-9F0D3D98D078}" presName="hierChild5" presStyleCnt="0"/>
      <dgm:spPr/>
    </dgm:pt>
    <dgm:pt modelId="{82C32D29-B540-4D96-8CCA-32589111499E}" type="pres">
      <dgm:prSet presAssocID="{7641D52A-8571-4AB0-AC1C-EB7045A0F260}" presName="hierChild5" presStyleCnt="0"/>
      <dgm:spPr/>
    </dgm:pt>
    <dgm:pt modelId="{8A72D6BF-47C6-4A2A-8BDF-7842C96740AB}" type="pres">
      <dgm:prSet presAssocID="{2FFC3C6E-5BD4-4134-9DA9-A25BA07D8AB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DBD4042F-8B2D-4020-BB98-4D03C678529E}" type="pres">
      <dgm:prSet presAssocID="{3E981136-9C24-4C40-992B-A1E3A94395A4}" presName="hierRoot2" presStyleCnt="0">
        <dgm:presLayoutVars>
          <dgm:hierBranch val="init"/>
        </dgm:presLayoutVars>
      </dgm:prSet>
      <dgm:spPr/>
    </dgm:pt>
    <dgm:pt modelId="{A8CA6A2B-9BB1-441B-BF98-60444B739F55}" type="pres">
      <dgm:prSet presAssocID="{3E981136-9C24-4C40-992B-A1E3A94395A4}" presName="rootComposite" presStyleCnt="0"/>
      <dgm:spPr/>
    </dgm:pt>
    <dgm:pt modelId="{C9B88763-278B-4B97-AC5C-94209E2D8FA2}" type="pres">
      <dgm:prSet presAssocID="{3E981136-9C24-4C40-992B-A1E3A94395A4}" presName="rootText" presStyleLbl="node2" presStyleIdx="1" presStyleCnt="2" custScaleX="147786" custScaleY="186716" custLinFactY="-74384" custLinFactNeighborX="-7024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171E2F-D4F0-4BAA-A591-2140EA24ADBE}" type="pres">
      <dgm:prSet presAssocID="{3E981136-9C24-4C40-992B-A1E3A94395A4}" presName="rootConnector" presStyleLbl="node2" presStyleIdx="1" presStyleCnt="2"/>
      <dgm:spPr/>
      <dgm:t>
        <a:bodyPr/>
        <a:lstStyle/>
        <a:p>
          <a:endParaRPr lang="ru-RU"/>
        </a:p>
      </dgm:t>
    </dgm:pt>
    <dgm:pt modelId="{4FD67132-83E4-470E-BD48-C3AD66DA44DC}" type="pres">
      <dgm:prSet presAssocID="{3E981136-9C24-4C40-992B-A1E3A94395A4}" presName="hierChild4" presStyleCnt="0"/>
      <dgm:spPr/>
    </dgm:pt>
    <dgm:pt modelId="{4814F1A2-A19C-449A-B60A-C0EF5A43618D}" type="pres">
      <dgm:prSet presAssocID="{27CEFCFA-5136-48A8-A189-1FCF18681E72}" presName="Name37" presStyleLbl="parChTrans1D3" presStyleIdx="3" presStyleCnt="7"/>
      <dgm:spPr/>
      <dgm:t>
        <a:bodyPr/>
        <a:lstStyle/>
        <a:p>
          <a:endParaRPr lang="ru-RU"/>
        </a:p>
      </dgm:t>
    </dgm:pt>
    <dgm:pt modelId="{AFC00838-5DAB-49C6-9F5F-88E3A42A1384}" type="pres">
      <dgm:prSet presAssocID="{7802BDA7-0CBB-4374-9EB6-2D3E36985B23}" presName="hierRoot2" presStyleCnt="0">
        <dgm:presLayoutVars>
          <dgm:hierBranch val="init"/>
        </dgm:presLayoutVars>
      </dgm:prSet>
      <dgm:spPr/>
    </dgm:pt>
    <dgm:pt modelId="{F51F1C3A-F60D-42DF-8940-3D22CECA2EA8}" type="pres">
      <dgm:prSet presAssocID="{7802BDA7-0CBB-4374-9EB6-2D3E36985B23}" presName="rootComposite" presStyleCnt="0"/>
      <dgm:spPr/>
    </dgm:pt>
    <dgm:pt modelId="{4781B4E1-53C1-4432-B619-C3400575DF46}" type="pres">
      <dgm:prSet presAssocID="{7802BDA7-0CBB-4374-9EB6-2D3E36985B23}" presName="rootText" presStyleLbl="node3" presStyleIdx="3" presStyleCnt="7" custScaleX="140353" custScaleY="140353" custLinFactX="-100000" custLinFactNeighborX="-192732" custLinFactNeighborY="-826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499D21-611C-4DAB-B147-B2529101B73B}" type="pres">
      <dgm:prSet presAssocID="{7802BDA7-0CBB-4374-9EB6-2D3E36985B23}" presName="rootConnector" presStyleLbl="node3" presStyleIdx="3" presStyleCnt="7"/>
      <dgm:spPr/>
      <dgm:t>
        <a:bodyPr/>
        <a:lstStyle/>
        <a:p>
          <a:endParaRPr lang="ru-RU"/>
        </a:p>
      </dgm:t>
    </dgm:pt>
    <dgm:pt modelId="{B7C28E34-751D-403E-B36E-F9AAC1E8927C}" type="pres">
      <dgm:prSet presAssocID="{7802BDA7-0CBB-4374-9EB6-2D3E36985B23}" presName="hierChild4" presStyleCnt="0"/>
      <dgm:spPr/>
    </dgm:pt>
    <dgm:pt modelId="{AFA187E2-245A-4462-948C-9B71DAB15DF2}" type="pres">
      <dgm:prSet presAssocID="{7802BDA7-0CBB-4374-9EB6-2D3E36985B23}" presName="hierChild5" presStyleCnt="0"/>
      <dgm:spPr/>
    </dgm:pt>
    <dgm:pt modelId="{BF892407-0691-4EA1-8637-F0D3B2F1058C}" type="pres">
      <dgm:prSet presAssocID="{FC822D95-76E0-4A49-AA27-3535ACE5E1AB}" presName="Name37" presStyleLbl="parChTrans1D3" presStyleIdx="4" presStyleCnt="7"/>
      <dgm:spPr/>
      <dgm:t>
        <a:bodyPr/>
        <a:lstStyle/>
        <a:p>
          <a:endParaRPr lang="ru-RU"/>
        </a:p>
      </dgm:t>
    </dgm:pt>
    <dgm:pt modelId="{24DAD3B3-64E2-439B-93F6-B6340BC7A4BC}" type="pres">
      <dgm:prSet presAssocID="{2B37A590-96C0-4551-BAEB-8986374BEEDA}" presName="hierRoot2" presStyleCnt="0">
        <dgm:presLayoutVars>
          <dgm:hierBranch val="init"/>
        </dgm:presLayoutVars>
      </dgm:prSet>
      <dgm:spPr/>
    </dgm:pt>
    <dgm:pt modelId="{4670079F-F5AC-4D8D-B881-B3D30F99A1AE}" type="pres">
      <dgm:prSet presAssocID="{2B37A590-96C0-4551-BAEB-8986374BEEDA}" presName="rootComposite" presStyleCnt="0"/>
      <dgm:spPr/>
    </dgm:pt>
    <dgm:pt modelId="{27CD9A2E-D1C4-4538-B428-7FB4A91F6574}" type="pres">
      <dgm:prSet presAssocID="{2B37A590-96C0-4551-BAEB-8986374BEEDA}" presName="rootText" presStyleLbl="node3" presStyleIdx="4" presStyleCnt="7" custScaleX="140354" custScaleY="140353" custLinFactY="-100000" custLinFactNeighborX="7707" custLinFactNeighborY="-1649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AC94BF-6390-4BAC-9E47-CE9AAB6B8219}" type="pres">
      <dgm:prSet presAssocID="{2B37A590-96C0-4551-BAEB-8986374BEEDA}" presName="rootConnector" presStyleLbl="node3" presStyleIdx="4" presStyleCnt="7"/>
      <dgm:spPr/>
      <dgm:t>
        <a:bodyPr/>
        <a:lstStyle/>
        <a:p>
          <a:endParaRPr lang="ru-RU"/>
        </a:p>
      </dgm:t>
    </dgm:pt>
    <dgm:pt modelId="{B0943C50-3A01-4688-A910-E4FB3DAD5DC6}" type="pres">
      <dgm:prSet presAssocID="{2B37A590-96C0-4551-BAEB-8986374BEEDA}" presName="hierChild4" presStyleCnt="0"/>
      <dgm:spPr/>
    </dgm:pt>
    <dgm:pt modelId="{BB609D8F-2E77-47E2-9383-CB887A88E2E8}" type="pres">
      <dgm:prSet presAssocID="{2B37A590-96C0-4551-BAEB-8986374BEEDA}" presName="hierChild5" presStyleCnt="0"/>
      <dgm:spPr/>
    </dgm:pt>
    <dgm:pt modelId="{C477B830-D5AC-4477-A544-42185802EBB3}" type="pres">
      <dgm:prSet presAssocID="{3E981136-9C24-4C40-992B-A1E3A94395A4}" presName="hierChild5" presStyleCnt="0"/>
      <dgm:spPr/>
    </dgm:pt>
    <dgm:pt modelId="{B8790EC4-5B3A-4F76-861F-C2FB2EA33DCB}" type="pres">
      <dgm:prSet presAssocID="{54422272-896E-4170-AC12-AABB0747C8B9}" presName="hierChild3" presStyleCnt="0"/>
      <dgm:spPr/>
    </dgm:pt>
    <dgm:pt modelId="{B6B27948-1CC5-47BD-BFC6-2C86A13914A5}" type="pres">
      <dgm:prSet presAssocID="{958210C2-B67C-4338-ABAE-F9516EAD7604}" presName="Name111" presStyleLbl="parChTrans1D2" presStyleIdx="2" presStyleCnt="3"/>
      <dgm:spPr/>
      <dgm:t>
        <a:bodyPr/>
        <a:lstStyle/>
        <a:p>
          <a:endParaRPr lang="ru-RU"/>
        </a:p>
      </dgm:t>
    </dgm:pt>
    <dgm:pt modelId="{5656E50F-71C8-461E-9C00-9A216926FECA}" type="pres">
      <dgm:prSet presAssocID="{92078565-987A-48C8-B8D8-771FA8D6E92F}" presName="hierRoot3" presStyleCnt="0">
        <dgm:presLayoutVars>
          <dgm:hierBranch val="init"/>
        </dgm:presLayoutVars>
      </dgm:prSet>
      <dgm:spPr/>
    </dgm:pt>
    <dgm:pt modelId="{BC1C52ED-A207-4490-9E78-FECB791FDDF1}" type="pres">
      <dgm:prSet presAssocID="{92078565-987A-48C8-B8D8-771FA8D6E92F}" presName="rootComposite3" presStyleCnt="0"/>
      <dgm:spPr/>
    </dgm:pt>
    <dgm:pt modelId="{C0C34DDE-F55D-46CD-892A-0C1DAB1829FD}" type="pres">
      <dgm:prSet presAssocID="{92078565-987A-48C8-B8D8-771FA8D6E92F}" presName="rootText3" presStyleLbl="asst1" presStyleIdx="0" presStyleCnt="1" custScaleX="148316" custScaleY="131190" custLinFactX="-16001" custLinFactNeighborX="-100000" custLinFactNeighborY="-110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0FFD63-DC0A-46E6-8425-B3E7B19AD2AF}" type="pres">
      <dgm:prSet presAssocID="{92078565-987A-48C8-B8D8-771FA8D6E92F}" presName="rootConnector3" presStyleLbl="asst1" presStyleIdx="0" presStyleCnt="1"/>
      <dgm:spPr/>
      <dgm:t>
        <a:bodyPr/>
        <a:lstStyle/>
        <a:p>
          <a:endParaRPr lang="ru-RU"/>
        </a:p>
      </dgm:t>
    </dgm:pt>
    <dgm:pt modelId="{9BC9696E-7427-4026-94B5-A05FE077BA7F}" type="pres">
      <dgm:prSet presAssocID="{92078565-987A-48C8-B8D8-771FA8D6E92F}" presName="hierChild6" presStyleCnt="0"/>
      <dgm:spPr/>
    </dgm:pt>
    <dgm:pt modelId="{0F916C27-7349-4EA7-862E-BAE3DBC63C93}" type="pres">
      <dgm:prSet presAssocID="{D731C1D1-35EA-4C0F-AB4D-FE5A79523EFD}" presName="Name37" presStyleLbl="parChTrans1D3" presStyleIdx="5" presStyleCnt="7"/>
      <dgm:spPr/>
      <dgm:t>
        <a:bodyPr/>
        <a:lstStyle/>
        <a:p>
          <a:endParaRPr lang="ru-RU"/>
        </a:p>
      </dgm:t>
    </dgm:pt>
    <dgm:pt modelId="{746FB988-3D25-497F-815C-BDFFD72488DE}" type="pres">
      <dgm:prSet presAssocID="{460ADB24-7A70-40D7-9722-BBDE543F2A85}" presName="hierRoot2" presStyleCnt="0">
        <dgm:presLayoutVars>
          <dgm:hierBranch val="init"/>
        </dgm:presLayoutVars>
      </dgm:prSet>
      <dgm:spPr/>
    </dgm:pt>
    <dgm:pt modelId="{CF3FD191-2891-4024-9BAF-8188853216EE}" type="pres">
      <dgm:prSet presAssocID="{460ADB24-7A70-40D7-9722-BBDE543F2A85}" presName="rootComposite" presStyleCnt="0"/>
      <dgm:spPr/>
    </dgm:pt>
    <dgm:pt modelId="{6B4706AB-58B5-4F76-B3AE-7762733C9225}" type="pres">
      <dgm:prSet presAssocID="{460ADB24-7A70-40D7-9722-BBDE543F2A85}" presName="rootText" presStyleLbl="node3" presStyleIdx="5" presStyleCnt="7" custScaleX="128587" custScaleY="121282" custLinFactNeighborX="-90612" custLinFactNeighborY="23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148433-6164-4383-BB87-1A18CBBB65DD}" type="pres">
      <dgm:prSet presAssocID="{460ADB24-7A70-40D7-9722-BBDE543F2A85}" presName="rootConnector" presStyleLbl="node3" presStyleIdx="5" presStyleCnt="7"/>
      <dgm:spPr/>
      <dgm:t>
        <a:bodyPr/>
        <a:lstStyle/>
        <a:p>
          <a:endParaRPr lang="ru-RU"/>
        </a:p>
      </dgm:t>
    </dgm:pt>
    <dgm:pt modelId="{E8600371-2A73-4EEF-A1A3-22979BA67D22}" type="pres">
      <dgm:prSet presAssocID="{460ADB24-7A70-40D7-9722-BBDE543F2A85}" presName="hierChild4" presStyleCnt="0"/>
      <dgm:spPr/>
    </dgm:pt>
    <dgm:pt modelId="{C3C19D6C-ACF7-4EE5-8ECC-5C4AB0780647}" type="pres">
      <dgm:prSet presAssocID="{460ADB24-7A70-40D7-9722-BBDE543F2A85}" presName="hierChild5" presStyleCnt="0"/>
      <dgm:spPr/>
    </dgm:pt>
    <dgm:pt modelId="{B7493AC1-4F68-4B9D-B230-6982FAF1BAB8}" type="pres">
      <dgm:prSet presAssocID="{23A069E2-2611-4A8A-8F4C-64D4226D70D0}" presName="Name37" presStyleLbl="parChTrans1D3" presStyleIdx="6" presStyleCnt="7"/>
      <dgm:spPr/>
      <dgm:t>
        <a:bodyPr/>
        <a:lstStyle/>
        <a:p>
          <a:endParaRPr lang="ru-RU"/>
        </a:p>
      </dgm:t>
    </dgm:pt>
    <dgm:pt modelId="{702FCC32-A60C-481C-BDC3-EB82B151C7CE}" type="pres">
      <dgm:prSet presAssocID="{19F579EE-4536-4500-AB78-FD0C7E8A2C56}" presName="hierRoot2" presStyleCnt="0">
        <dgm:presLayoutVars>
          <dgm:hierBranch val="init"/>
        </dgm:presLayoutVars>
      </dgm:prSet>
      <dgm:spPr/>
    </dgm:pt>
    <dgm:pt modelId="{902E8189-DE50-4A14-B445-FB3EA77BF32A}" type="pres">
      <dgm:prSet presAssocID="{19F579EE-4536-4500-AB78-FD0C7E8A2C56}" presName="rootComposite" presStyleCnt="0"/>
      <dgm:spPr/>
    </dgm:pt>
    <dgm:pt modelId="{C9C9F25B-62A1-4DCB-A6C0-8A6CD5D2D6B0}" type="pres">
      <dgm:prSet presAssocID="{19F579EE-4536-4500-AB78-FD0C7E8A2C56}" presName="rootText" presStyleLbl="node3" presStyleIdx="6" presStyleCnt="7" custScaleX="123532" custScaleY="125751" custLinFactX="-100000" custLinFactY="-40162" custLinFactNeighborX="-19758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EC4737-12D5-483F-A40A-D8E2022DEA10}" type="pres">
      <dgm:prSet presAssocID="{19F579EE-4536-4500-AB78-FD0C7E8A2C56}" presName="rootConnector" presStyleLbl="node3" presStyleIdx="6" presStyleCnt="7"/>
      <dgm:spPr/>
      <dgm:t>
        <a:bodyPr/>
        <a:lstStyle/>
        <a:p>
          <a:endParaRPr lang="ru-RU"/>
        </a:p>
      </dgm:t>
    </dgm:pt>
    <dgm:pt modelId="{CBF98CC7-A617-47D1-AA52-DEDFBA0684C8}" type="pres">
      <dgm:prSet presAssocID="{19F579EE-4536-4500-AB78-FD0C7E8A2C56}" presName="hierChild4" presStyleCnt="0"/>
      <dgm:spPr/>
    </dgm:pt>
    <dgm:pt modelId="{4B42D04F-DD77-4EDB-A3C8-A01849A09106}" type="pres">
      <dgm:prSet presAssocID="{19F579EE-4536-4500-AB78-FD0C7E8A2C56}" presName="hierChild5" presStyleCnt="0"/>
      <dgm:spPr/>
    </dgm:pt>
    <dgm:pt modelId="{AAADF17C-1D1E-4822-B85C-213E55DBE50C}" type="pres">
      <dgm:prSet presAssocID="{92078565-987A-48C8-B8D8-771FA8D6E92F}" presName="hierChild7" presStyleCnt="0"/>
      <dgm:spPr/>
    </dgm:pt>
  </dgm:ptLst>
  <dgm:cxnLst>
    <dgm:cxn modelId="{7AF9E067-9EC3-4CF7-97A2-CA91C5507646}" type="presOf" srcId="{2B37A590-96C0-4551-BAEB-8986374BEEDA}" destId="{FAAC94BF-6390-4BAC-9E47-CE9AAB6B8219}" srcOrd="1" destOrd="0" presId="urn:microsoft.com/office/officeart/2005/8/layout/orgChart1"/>
    <dgm:cxn modelId="{58AAEF7A-D415-40F7-8F33-7996C9AE1884}" srcId="{32B0F5AA-CAF7-4F9D-9EE6-9A0C82E517E0}" destId="{54422272-896E-4170-AC12-AABB0747C8B9}" srcOrd="0" destOrd="0" parTransId="{38E7C3A9-EAC0-4008-B426-D605B471D33A}" sibTransId="{7357797A-AC18-4311-A3E7-B235EF52EA66}"/>
    <dgm:cxn modelId="{63EA6AA0-CFB8-4890-81C8-9840ADE04ADB}" srcId="{7641D52A-8571-4AB0-AC1C-EB7045A0F260}" destId="{B698426C-94AB-450C-A69F-6AA8ADFBACBF}" srcOrd="0" destOrd="0" parTransId="{23F7DD8F-B7BC-45FB-80E0-92D4D70A97D7}" sibTransId="{23809C2E-33BB-4252-B36C-8FA039D7506E}"/>
    <dgm:cxn modelId="{F037D6F4-34E6-4023-A57F-CA01F8D74EC5}" type="presOf" srcId="{54422272-896E-4170-AC12-AABB0747C8B9}" destId="{1615FC02-0F0B-4003-82A3-FCF87518B09A}" srcOrd="1" destOrd="0" presId="urn:microsoft.com/office/officeart/2005/8/layout/orgChart1"/>
    <dgm:cxn modelId="{133CA9B4-A6EB-4837-9160-9DF5BE1725B9}" srcId="{3E981136-9C24-4C40-992B-A1E3A94395A4}" destId="{7802BDA7-0CBB-4374-9EB6-2D3E36985B23}" srcOrd="0" destOrd="0" parTransId="{27CEFCFA-5136-48A8-A189-1FCF18681E72}" sibTransId="{3EBD6BB0-5283-480C-9CC0-17FE63C3F0B8}"/>
    <dgm:cxn modelId="{990C9305-351E-4D85-B7AC-22BEC55B5DFA}" srcId="{54422272-896E-4170-AC12-AABB0747C8B9}" destId="{7641D52A-8571-4AB0-AC1C-EB7045A0F260}" srcOrd="1" destOrd="0" parTransId="{BF616EC1-2FC9-4AA0-BAB2-9E1581B7B53F}" sibTransId="{D9D18201-768D-4CE9-832D-BC826948E237}"/>
    <dgm:cxn modelId="{67BD15BD-7591-4A44-9073-C7DC361A0A4C}" type="presOf" srcId="{3E981136-9C24-4C40-992B-A1E3A94395A4}" destId="{7A171E2F-D4F0-4BAA-A591-2140EA24ADBE}" srcOrd="1" destOrd="0" presId="urn:microsoft.com/office/officeart/2005/8/layout/orgChart1"/>
    <dgm:cxn modelId="{BF548D3E-3B6A-4772-902E-3ACD96374B51}" type="presOf" srcId="{2B37A590-96C0-4551-BAEB-8986374BEEDA}" destId="{27CD9A2E-D1C4-4538-B428-7FB4A91F6574}" srcOrd="0" destOrd="0" presId="urn:microsoft.com/office/officeart/2005/8/layout/orgChart1"/>
    <dgm:cxn modelId="{FE6C1DE6-2407-4315-AE5F-54B8C329FCAF}" srcId="{7641D52A-8571-4AB0-AC1C-EB7045A0F260}" destId="{F72CC14E-2C16-4596-933C-9F0D3D98D078}" srcOrd="2" destOrd="0" parTransId="{872A2970-A035-4479-9E57-27EE97D87A77}" sibTransId="{692152E7-26BF-4C10-9A5B-A3ECC0F96C93}"/>
    <dgm:cxn modelId="{A114B8E5-4F76-432B-89FE-169ECFD12F65}" type="presOf" srcId="{92078565-987A-48C8-B8D8-771FA8D6E92F}" destId="{EC0FFD63-DC0A-46E6-8425-B3E7B19AD2AF}" srcOrd="1" destOrd="0" presId="urn:microsoft.com/office/officeart/2005/8/layout/orgChart1"/>
    <dgm:cxn modelId="{662FF979-2531-410B-BC16-361D65D7F6BB}" srcId="{54422272-896E-4170-AC12-AABB0747C8B9}" destId="{3E981136-9C24-4C40-992B-A1E3A94395A4}" srcOrd="2" destOrd="0" parTransId="{2FFC3C6E-5BD4-4134-9DA9-A25BA07D8ABC}" sibTransId="{EDD38A3E-0BB6-4950-BB8C-6A131B1977F0}"/>
    <dgm:cxn modelId="{AE647AF2-3E8E-44CE-8E8F-4A687D74A64A}" type="presOf" srcId="{B4AE7232-C1FD-44E5-BA5A-5CB7F95F1F57}" destId="{8743CA6E-4E7E-47AB-92C7-63DB7478C3FE}" srcOrd="1" destOrd="0" presId="urn:microsoft.com/office/officeart/2005/8/layout/orgChart1"/>
    <dgm:cxn modelId="{CEDF8E85-58A6-4862-8C3F-F5688495E77E}" type="presOf" srcId="{B698426C-94AB-450C-A69F-6AA8ADFBACBF}" destId="{20E24B14-3395-4AE3-86D4-29BC4E986C6B}" srcOrd="1" destOrd="0" presId="urn:microsoft.com/office/officeart/2005/8/layout/orgChart1"/>
    <dgm:cxn modelId="{792D4A4D-21C6-48CD-9206-5D245127FEF0}" type="presOf" srcId="{B4AE7232-C1FD-44E5-BA5A-5CB7F95F1F57}" destId="{AC0C9CFF-B81D-491E-B27E-B82218F5F4C7}" srcOrd="0" destOrd="0" presId="urn:microsoft.com/office/officeart/2005/8/layout/orgChart1"/>
    <dgm:cxn modelId="{52BDDD28-28CC-4F07-9D80-FC74FDCCC0D8}" type="presOf" srcId="{7641D52A-8571-4AB0-AC1C-EB7045A0F260}" destId="{746EF2FD-590F-4B68-B3B8-9FB17717FBCE}" srcOrd="1" destOrd="0" presId="urn:microsoft.com/office/officeart/2005/8/layout/orgChart1"/>
    <dgm:cxn modelId="{1C62195F-6C81-4B35-B285-D0FAAFE0124C}" type="presOf" srcId="{7802BDA7-0CBB-4374-9EB6-2D3E36985B23}" destId="{61499D21-611C-4DAB-B147-B2529101B73B}" srcOrd="1" destOrd="0" presId="urn:microsoft.com/office/officeart/2005/8/layout/orgChart1"/>
    <dgm:cxn modelId="{F5865943-884A-4F12-AA0D-A91832375CB2}" srcId="{54422272-896E-4170-AC12-AABB0747C8B9}" destId="{92078565-987A-48C8-B8D8-771FA8D6E92F}" srcOrd="0" destOrd="0" parTransId="{958210C2-B67C-4338-ABAE-F9516EAD7604}" sibTransId="{7AF9C64B-3C76-468E-939F-D886C8395792}"/>
    <dgm:cxn modelId="{B2D16961-9C34-44D4-9446-7B4587C9BB52}" type="presOf" srcId="{3E981136-9C24-4C40-992B-A1E3A94395A4}" destId="{C9B88763-278B-4B97-AC5C-94209E2D8FA2}" srcOrd="0" destOrd="0" presId="urn:microsoft.com/office/officeart/2005/8/layout/orgChart1"/>
    <dgm:cxn modelId="{DAC4738D-B26F-463E-B989-F814EB0B612E}" type="presOf" srcId="{BF616EC1-2FC9-4AA0-BAB2-9E1581B7B53F}" destId="{6C56670D-B7E9-4D79-B29E-6FE7B9794576}" srcOrd="0" destOrd="0" presId="urn:microsoft.com/office/officeart/2005/8/layout/orgChart1"/>
    <dgm:cxn modelId="{26DD40B0-CBCF-4475-9A3E-59F120A067E1}" type="presOf" srcId="{27CEFCFA-5136-48A8-A189-1FCF18681E72}" destId="{4814F1A2-A19C-449A-B60A-C0EF5A43618D}" srcOrd="0" destOrd="0" presId="urn:microsoft.com/office/officeart/2005/8/layout/orgChart1"/>
    <dgm:cxn modelId="{1BC79776-E659-46B1-8943-FF3A244F4A8A}" type="presOf" srcId="{958210C2-B67C-4338-ABAE-F9516EAD7604}" destId="{B6B27948-1CC5-47BD-BFC6-2C86A13914A5}" srcOrd="0" destOrd="0" presId="urn:microsoft.com/office/officeart/2005/8/layout/orgChart1"/>
    <dgm:cxn modelId="{26742425-B8B3-4DB5-B80C-653235F4AE9F}" type="presOf" srcId="{7641D52A-8571-4AB0-AC1C-EB7045A0F260}" destId="{960DAAEB-7DF5-4201-B095-34A53DF655E1}" srcOrd="0" destOrd="0" presId="urn:microsoft.com/office/officeart/2005/8/layout/orgChart1"/>
    <dgm:cxn modelId="{45F29E29-F7D5-4899-82A5-8ACD9912278A}" type="presOf" srcId="{F72CC14E-2C16-4596-933C-9F0D3D98D078}" destId="{01B48FDC-CBF4-4A9A-9494-AB746A43774F}" srcOrd="1" destOrd="0" presId="urn:microsoft.com/office/officeart/2005/8/layout/orgChart1"/>
    <dgm:cxn modelId="{426579EC-4912-407C-937A-128D30BE1B4F}" srcId="{7641D52A-8571-4AB0-AC1C-EB7045A0F260}" destId="{B4AE7232-C1FD-44E5-BA5A-5CB7F95F1F57}" srcOrd="1" destOrd="0" parTransId="{BF0C8CF8-AFD7-4D03-9A75-3CAA4D286C07}" sibTransId="{A0000124-CDDD-410C-A0E1-61F74D750D97}"/>
    <dgm:cxn modelId="{58C71D28-1155-4A1D-931C-6959B6270BA7}" type="presOf" srcId="{460ADB24-7A70-40D7-9722-BBDE543F2A85}" destId="{42148433-6164-4383-BB87-1A18CBBB65DD}" srcOrd="1" destOrd="0" presId="urn:microsoft.com/office/officeart/2005/8/layout/orgChart1"/>
    <dgm:cxn modelId="{6DA5AD1A-611F-4358-8048-742A0B04FC7A}" type="presOf" srcId="{460ADB24-7A70-40D7-9722-BBDE543F2A85}" destId="{6B4706AB-58B5-4F76-B3AE-7762733C9225}" srcOrd="0" destOrd="0" presId="urn:microsoft.com/office/officeart/2005/8/layout/orgChart1"/>
    <dgm:cxn modelId="{0FBC7183-32C3-41D3-B88F-3ED44384986B}" type="presOf" srcId="{19F579EE-4536-4500-AB78-FD0C7E8A2C56}" destId="{C9C9F25B-62A1-4DCB-A6C0-8A6CD5D2D6B0}" srcOrd="0" destOrd="0" presId="urn:microsoft.com/office/officeart/2005/8/layout/orgChart1"/>
    <dgm:cxn modelId="{19C812AD-07A3-4844-8234-AD1053CD8AC2}" srcId="{92078565-987A-48C8-B8D8-771FA8D6E92F}" destId="{460ADB24-7A70-40D7-9722-BBDE543F2A85}" srcOrd="0" destOrd="0" parTransId="{D731C1D1-35EA-4C0F-AB4D-FE5A79523EFD}" sibTransId="{5296938D-2745-45A5-B16D-FED5A0B22924}"/>
    <dgm:cxn modelId="{355F36E3-03B3-4E54-A946-435B8492DFE0}" type="presOf" srcId="{23F7DD8F-B7BC-45FB-80E0-92D4D70A97D7}" destId="{8AF17C7C-3564-4F4E-B56E-246590924509}" srcOrd="0" destOrd="0" presId="urn:microsoft.com/office/officeart/2005/8/layout/orgChart1"/>
    <dgm:cxn modelId="{A04F37D1-2F1E-4C5F-8B47-64C857F59051}" type="presOf" srcId="{23A069E2-2611-4A8A-8F4C-64D4226D70D0}" destId="{B7493AC1-4F68-4B9D-B230-6982FAF1BAB8}" srcOrd="0" destOrd="0" presId="urn:microsoft.com/office/officeart/2005/8/layout/orgChart1"/>
    <dgm:cxn modelId="{EC0D19F9-E6A4-4F72-8D13-921140B19DAC}" type="presOf" srcId="{FC822D95-76E0-4A49-AA27-3535ACE5E1AB}" destId="{BF892407-0691-4EA1-8637-F0D3B2F1058C}" srcOrd="0" destOrd="0" presId="urn:microsoft.com/office/officeart/2005/8/layout/orgChart1"/>
    <dgm:cxn modelId="{5E069D80-F150-42FB-9656-BE2CD3EBA558}" type="presOf" srcId="{7802BDA7-0CBB-4374-9EB6-2D3E36985B23}" destId="{4781B4E1-53C1-4432-B619-C3400575DF46}" srcOrd="0" destOrd="0" presId="urn:microsoft.com/office/officeart/2005/8/layout/orgChart1"/>
    <dgm:cxn modelId="{7E8943BD-A5CE-4F40-A78C-1D25AAFAA2BC}" type="presOf" srcId="{32B0F5AA-CAF7-4F9D-9EE6-9A0C82E517E0}" destId="{50D914F6-368F-4E5C-BB30-7BBABD5E3E84}" srcOrd="0" destOrd="0" presId="urn:microsoft.com/office/officeart/2005/8/layout/orgChart1"/>
    <dgm:cxn modelId="{853D3119-0D07-42FC-B319-FC89BE8A4005}" type="presOf" srcId="{19F579EE-4536-4500-AB78-FD0C7E8A2C56}" destId="{EEEC4737-12D5-483F-A40A-D8E2022DEA10}" srcOrd="1" destOrd="0" presId="urn:microsoft.com/office/officeart/2005/8/layout/orgChart1"/>
    <dgm:cxn modelId="{B72E4221-7FA7-4D49-8B3C-20210F7D9A57}" type="presOf" srcId="{B698426C-94AB-450C-A69F-6AA8ADFBACBF}" destId="{748A26A2-950D-4B5A-982D-A506B28D7162}" srcOrd="0" destOrd="0" presId="urn:microsoft.com/office/officeart/2005/8/layout/orgChart1"/>
    <dgm:cxn modelId="{D1F631AA-6CD5-478C-A1D8-4D0C2F5B1BC7}" srcId="{3E981136-9C24-4C40-992B-A1E3A94395A4}" destId="{2B37A590-96C0-4551-BAEB-8986374BEEDA}" srcOrd="1" destOrd="0" parTransId="{FC822D95-76E0-4A49-AA27-3535ACE5E1AB}" sibTransId="{68D41B88-D315-47EA-8ADA-2990ECB235D8}"/>
    <dgm:cxn modelId="{B990E231-9C56-4113-A862-7410A9A695D4}" srcId="{92078565-987A-48C8-B8D8-771FA8D6E92F}" destId="{19F579EE-4536-4500-AB78-FD0C7E8A2C56}" srcOrd="1" destOrd="0" parTransId="{23A069E2-2611-4A8A-8F4C-64D4226D70D0}" sibTransId="{AAEC5291-FD6A-46C9-B0AC-3928627E710C}"/>
    <dgm:cxn modelId="{0AF7C2CA-2AC9-4731-A778-DEB2E63C9B73}" type="presOf" srcId="{F72CC14E-2C16-4596-933C-9F0D3D98D078}" destId="{039BFB96-D060-4B5E-8D8D-C1EEB0DF5A5E}" srcOrd="0" destOrd="0" presId="urn:microsoft.com/office/officeart/2005/8/layout/orgChart1"/>
    <dgm:cxn modelId="{4FEFD788-D458-434B-ACEC-C4D746512F25}" type="presOf" srcId="{D731C1D1-35EA-4C0F-AB4D-FE5A79523EFD}" destId="{0F916C27-7349-4EA7-862E-BAE3DBC63C93}" srcOrd="0" destOrd="0" presId="urn:microsoft.com/office/officeart/2005/8/layout/orgChart1"/>
    <dgm:cxn modelId="{5D4C2A1B-C75F-42CA-92E8-B40DB4318BFE}" type="presOf" srcId="{92078565-987A-48C8-B8D8-771FA8D6E92F}" destId="{C0C34DDE-F55D-46CD-892A-0C1DAB1829FD}" srcOrd="0" destOrd="0" presId="urn:microsoft.com/office/officeart/2005/8/layout/orgChart1"/>
    <dgm:cxn modelId="{6112EA36-BB19-47C3-8BA3-8D59D6DD4035}" type="presOf" srcId="{BF0C8CF8-AFD7-4D03-9A75-3CAA4D286C07}" destId="{2E7A5966-A941-4BB8-BED3-BF672DEF8456}" srcOrd="0" destOrd="0" presId="urn:microsoft.com/office/officeart/2005/8/layout/orgChart1"/>
    <dgm:cxn modelId="{36480852-405A-40D5-8D7B-BED2FE0B956F}" type="presOf" srcId="{54422272-896E-4170-AC12-AABB0747C8B9}" destId="{3F2812B1-889C-44A2-A12E-509222776B79}" srcOrd="0" destOrd="0" presId="urn:microsoft.com/office/officeart/2005/8/layout/orgChart1"/>
    <dgm:cxn modelId="{B31F0DC0-44E8-46F2-9308-2FF58D69A166}" type="presOf" srcId="{872A2970-A035-4479-9E57-27EE97D87A77}" destId="{1D1825CD-773C-4EAE-A0DF-0EEE09EE22D9}" srcOrd="0" destOrd="0" presId="urn:microsoft.com/office/officeart/2005/8/layout/orgChart1"/>
    <dgm:cxn modelId="{0E38D674-BEE2-4691-B6F6-51E43A7B62F6}" type="presOf" srcId="{2FFC3C6E-5BD4-4134-9DA9-A25BA07D8ABC}" destId="{8A72D6BF-47C6-4A2A-8BDF-7842C96740AB}" srcOrd="0" destOrd="0" presId="urn:microsoft.com/office/officeart/2005/8/layout/orgChart1"/>
    <dgm:cxn modelId="{40D35613-AD76-4B96-B822-26D4D8FC1407}" type="presParOf" srcId="{50D914F6-368F-4E5C-BB30-7BBABD5E3E84}" destId="{7F0C43E7-CA72-4A52-9ADD-8FDC6BA52AA9}" srcOrd="0" destOrd="0" presId="urn:microsoft.com/office/officeart/2005/8/layout/orgChart1"/>
    <dgm:cxn modelId="{283B4A01-198F-4B25-A6DC-30D100286FF9}" type="presParOf" srcId="{7F0C43E7-CA72-4A52-9ADD-8FDC6BA52AA9}" destId="{A6514171-0941-48C8-AFE6-7D453F94A457}" srcOrd="0" destOrd="0" presId="urn:microsoft.com/office/officeart/2005/8/layout/orgChart1"/>
    <dgm:cxn modelId="{D448240B-A3E7-4BBF-9803-E003C7A09708}" type="presParOf" srcId="{A6514171-0941-48C8-AFE6-7D453F94A457}" destId="{3F2812B1-889C-44A2-A12E-509222776B79}" srcOrd="0" destOrd="0" presId="urn:microsoft.com/office/officeart/2005/8/layout/orgChart1"/>
    <dgm:cxn modelId="{86E2980A-2589-4205-B4A7-8AE63D9FD520}" type="presParOf" srcId="{A6514171-0941-48C8-AFE6-7D453F94A457}" destId="{1615FC02-0F0B-4003-82A3-FCF87518B09A}" srcOrd="1" destOrd="0" presId="urn:microsoft.com/office/officeart/2005/8/layout/orgChart1"/>
    <dgm:cxn modelId="{861D6DFA-99FF-43AC-8DF6-3164A9FDE87B}" type="presParOf" srcId="{7F0C43E7-CA72-4A52-9ADD-8FDC6BA52AA9}" destId="{C4864FD0-8D3D-45FD-87A2-4428558FF2E7}" srcOrd="1" destOrd="0" presId="urn:microsoft.com/office/officeart/2005/8/layout/orgChart1"/>
    <dgm:cxn modelId="{462171E5-FE04-4289-9F71-C50CD0012711}" type="presParOf" srcId="{C4864FD0-8D3D-45FD-87A2-4428558FF2E7}" destId="{6C56670D-B7E9-4D79-B29E-6FE7B9794576}" srcOrd="0" destOrd="0" presId="urn:microsoft.com/office/officeart/2005/8/layout/orgChart1"/>
    <dgm:cxn modelId="{469EFB6C-9B9C-49DF-8F86-E406A4F2710F}" type="presParOf" srcId="{C4864FD0-8D3D-45FD-87A2-4428558FF2E7}" destId="{9160582C-DBA2-405F-8758-97759F00CB3D}" srcOrd="1" destOrd="0" presId="urn:microsoft.com/office/officeart/2005/8/layout/orgChart1"/>
    <dgm:cxn modelId="{209B907B-8C9F-4A6D-A29F-D631B5E7C953}" type="presParOf" srcId="{9160582C-DBA2-405F-8758-97759F00CB3D}" destId="{795F9EBA-1A85-4444-9A9E-BD5BFBD3A5A3}" srcOrd="0" destOrd="0" presId="urn:microsoft.com/office/officeart/2005/8/layout/orgChart1"/>
    <dgm:cxn modelId="{C56B25B8-6B7B-416B-8FF0-53D295F145CF}" type="presParOf" srcId="{795F9EBA-1A85-4444-9A9E-BD5BFBD3A5A3}" destId="{960DAAEB-7DF5-4201-B095-34A53DF655E1}" srcOrd="0" destOrd="0" presId="urn:microsoft.com/office/officeart/2005/8/layout/orgChart1"/>
    <dgm:cxn modelId="{F33BA045-EE4F-4B29-AA4F-4BFC138D987D}" type="presParOf" srcId="{795F9EBA-1A85-4444-9A9E-BD5BFBD3A5A3}" destId="{746EF2FD-590F-4B68-B3B8-9FB17717FBCE}" srcOrd="1" destOrd="0" presId="urn:microsoft.com/office/officeart/2005/8/layout/orgChart1"/>
    <dgm:cxn modelId="{206FCD1F-240D-4DF3-B999-AA212DFE8F98}" type="presParOf" srcId="{9160582C-DBA2-405F-8758-97759F00CB3D}" destId="{00B72CD2-80F7-4CC9-9A16-316994F5997C}" srcOrd="1" destOrd="0" presId="urn:microsoft.com/office/officeart/2005/8/layout/orgChart1"/>
    <dgm:cxn modelId="{5D7F6934-C2BA-45B0-A622-38F83733FAA0}" type="presParOf" srcId="{00B72CD2-80F7-4CC9-9A16-316994F5997C}" destId="{8AF17C7C-3564-4F4E-B56E-246590924509}" srcOrd="0" destOrd="0" presId="urn:microsoft.com/office/officeart/2005/8/layout/orgChart1"/>
    <dgm:cxn modelId="{FEE2598C-8985-4AF7-BD02-BD82B036017C}" type="presParOf" srcId="{00B72CD2-80F7-4CC9-9A16-316994F5997C}" destId="{256F59EC-523A-4A27-B0FF-D90F3BADE6A2}" srcOrd="1" destOrd="0" presId="urn:microsoft.com/office/officeart/2005/8/layout/orgChart1"/>
    <dgm:cxn modelId="{BEF995BD-3F68-41CB-A9F6-6CD2A0D4FA96}" type="presParOf" srcId="{256F59EC-523A-4A27-B0FF-D90F3BADE6A2}" destId="{99A380C5-7152-4DED-B64D-223B38AB6EAD}" srcOrd="0" destOrd="0" presId="urn:microsoft.com/office/officeart/2005/8/layout/orgChart1"/>
    <dgm:cxn modelId="{86428B37-1D3A-4B4A-B862-AF42635F709E}" type="presParOf" srcId="{99A380C5-7152-4DED-B64D-223B38AB6EAD}" destId="{748A26A2-950D-4B5A-982D-A506B28D7162}" srcOrd="0" destOrd="0" presId="urn:microsoft.com/office/officeart/2005/8/layout/orgChart1"/>
    <dgm:cxn modelId="{9019C9DE-FC9C-488F-A7A4-00A496C927F4}" type="presParOf" srcId="{99A380C5-7152-4DED-B64D-223B38AB6EAD}" destId="{20E24B14-3395-4AE3-86D4-29BC4E986C6B}" srcOrd="1" destOrd="0" presId="urn:microsoft.com/office/officeart/2005/8/layout/orgChart1"/>
    <dgm:cxn modelId="{06956FEC-9703-4C1F-8DAD-B6A9F39DFC3F}" type="presParOf" srcId="{256F59EC-523A-4A27-B0FF-D90F3BADE6A2}" destId="{D1B7E15E-B563-4A4D-B9DA-1E6217A2C6E9}" srcOrd="1" destOrd="0" presId="urn:microsoft.com/office/officeart/2005/8/layout/orgChart1"/>
    <dgm:cxn modelId="{17E443D0-2C6B-481E-AC8A-D0E69503A14B}" type="presParOf" srcId="{256F59EC-523A-4A27-B0FF-D90F3BADE6A2}" destId="{3E151B17-1B19-4D71-B37F-6F4D32340918}" srcOrd="2" destOrd="0" presId="urn:microsoft.com/office/officeart/2005/8/layout/orgChart1"/>
    <dgm:cxn modelId="{60BB0D01-2DFD-494F-B4D5-7B644CD0ED6A}" type="presParOf" srcId="{00B72CD2-80F7-4CC9-9A16-316994F5997C}" destId="{2E7A5966-A941-4BB8-BED3-BF672DEF8456}" srcOrd="2" destOrd="0" presId="urn:microsoft.com/office/officeart/2005/8/layout/orgChart1"/>
    <dgm:cxn modelId="{E0DF3A56-86A0-4EB9-AC36-63A256521D89}" type="presParOf" srcId="{00B72CD2-80F7-4CC9-9A16-316994F5997C}" destId="{EAF05DE6-B911-45BA-AE6D-0CA8994E5B69}" srcOrd="3" destOrd="0" presId="urn:microsoft.com/office/officeart/2005/8/layout/orgChart1"/>
    <dgm:cxn modelId="{23E756C7-77FC-4EF7-883C-033279A54465}" type="presParOf" srcId="{EAF05DE6-B911-45BA-AE6D-0CA8994E5B69}" destId="{F0B1C3A2-9DA5-4F1B-9A08-F4C74AE913A9}" srcOrd="0" destOrd="0" presId="urn:microsoft.com/office/officeart/2005/8/layout/orgChart1"/>
    <dgm:cxn modelId="{05EA202D-3EA3-4E22-ADBA-6A256ABC02FC}" type="presParOf" srcId="{F0B1C3A2-9DA5-4F1B-9A08-F4C74AE913A9}" destId="{AC0C9CFF-B81D-491E-B27E-B82218F5F4C7}" srcOrd="0" destOrd="0" presId="urn:microsoft.com/office/officeart/2005/8/layout/orgChart1"/>
    <dgm:cxn modelId="{6AFD436A-386A-4CC3-AC0F-F4EBE1088A7E}" type="presParOf" srcId="{F0B1C3A2-9DA5-4F1B-9A08-F4C74AE913A9}" destId="{8743CA6E-4E7E-47AB-92C7-63DB7478C3FE}" srcOrd="1" destOrd="0" presId="urn:microsoft.com/office/officeart/2005/8/layout/orgChart1"/>
    <dgm:cxn modelId="{446210C1-8E31-45F3-935C-5FE5B1D8CF70}" type="presParOf" srcId="{EAF05DE6-B911-45BA-AE6D-0CA8994E5B69}" destId="{A8E32E46-21E3-4E4D-B49B-34A3AF0CF66F}" srcOrd="1" destOrd="0" presId="urn:microsoft.com/office/officeart/2005/8/layout/orgChart1"/>
    <dgm:cxn modelId="{A9EDABB4-4F17-4E94-92CC-C3C65EC56189}" type="presParOf" srcId="{EAF05DE6-B911-45BA-AE6D-0CA8994E5B69}" destId="{7ADAF625-9A2E-4400-9149-2A7877BD2E31}" srcOrd="2" destOrd="0" presId="urn:microsoft.com/office/officeart/2005/8/layout/orgChart1"/>
    <dgm:cxn modelId="{2CD206E6-C22F-4530-9763-09FF1D1F1EEE}" type="presParOf" srcId="{00B72CD2-80F7-4CC9-9A16-316994F5997C}" destId="{1D1825CD-773C-4EAE-A0DF-0EEE09EE22D9}" srcOrd="4" destOrd="0" presId="urn:microsoft.com/office/officeart/2005/8/layout/orgChart1"/>
    <dgm:cxn modelId="{03C4BAD9-305F-4243-88E6-CCD70C58BBBD}" type="presParOf" srcId="{00B72CD2-80F7-4CC9-9A16-316994F5997C}" destId="{2F86A82F-3299-4380-B253-8EEE0A9F1768}" srcOrd="5" destOrd="0" presId="urn:microsoft.com/office/officeart/2005/8/layout/orgChart1"/>
    <dgm:cxn modelId="{DE930F01-82ED-45F6-8783-83E3FC78E002}" type="presParOf" srcId="{2F86A82F-3299-4380-B253-8EEE0A9F1768}" destId="{A70F5D87-2812-4C6D-9F1B-0C386097BE6C}" srcOrd="0" destOrd="0" presId="urn:microsoft.com/office/officeart/2005/8/layout/orgChart1"/>
    <dgm:cxn modelId="{7F4645D6-C205-4653-B697-FB32CA59ADE7}" type="presParOf" srcId="{A70F5D87-2812-4C6D-9F1B-0C386097BE6C}" destId="{039BFB96-D060-4B5E-8D8D-C1EEB0DF5A5E}" srcOrd="0" destOrd="0" presId="urn:microsoft.com/office/officeart/2005/8/layout/orgChart1"/>
    <dgm:cxn modelId="{18BEE34B-5CBE-4969-AA7A-DA40A4D19D24}" type="presParOf" srcId="{A70F5D87-2812-4C6D-9F1B-0C386097BE6C}" destId="{01B48FDC-CBF4-4A9A-9494-AB746A43774F}" srcOrd="1" destOrd="0" presId="urn:microsoft.com/office/officeart/2005/8/layout/orgChart1"/>
    <dgm:cxn modelId="{876334D2-DE5C-4E7A-936B-86034A51346C}" type="presParOf" srcId="{2F86A82F-3299-4380-B253-8EEE0A9F1768}" destId="{A6C29CF4-AC65-4046-9889-34C5D4E8A7A5}" srcOrd="1" destOrd="0" presId="urn:microsoft.com/office/officeart/2005/8/layout/orgChart1"/>
    <dgm:cxn modelId="{58FC485B-3B22-400B-A03B-3E7245887AAC}" type="presParOf" srcId="{2F86A82F-3299-4380-B253-8EEE0A9F1768}" destId="{C3D147F1-C1F7-44A8-801C-B2EFC6C953E1}" srcOrd="2" destOrd="0" presId="urn:microsoft.com/office/officeart/2005/8/layout/orgChart1"/>
    <dgm:cxn modelId="{D4E9B0B0-7FFD-438C-BBA4-17E4113978AF}" type="presParOf" srcId="{9160582C-DBA2-405F-8758-97759F00CB3D}" destId="{82C32D29-B540-4D96-8CCA-32589111499E}" srcOrd="2" destOrd="0" presId="urn:microsoft.com/office/officeart/2005/8/layout/orgChart1"/>
    <dgm:cxn modelId="{FF1DFCEE-46B5-46F0-B560-A836B35B2E4C}" type="presParOf" srcId="{C4864FD0-8D3D-45FD-87A2-4428558FF2E7}" destId="{8A72D6BF-47C6-4A2A-8BDF-7842C96740AB}" srcOrd="2" destOrd="0" presId="urn:microsoft.com/office/officeart/2005/8/layout/orgChart1"/>
    <dgm:cxn modelId="{A6611231-0956-491F-87D2-56EC4CC65E41}" type="presParOf" srcId="{C4864FD0-8D3D-45FD-87A2-4428558FF2E7}" destId="{DBD4042F-8B2D-4020-BB98-4D03C678529E}" srcOrd="3" destOrd="0" presId="urn:microsoft.com/office/officeart/2005/8/layout/orgChart1"/>
    <dgm:cxn modelId="{0EB59E4E-1059-455F-AFFA-66AB906C7BDF}" type="presParOf" srcId="{DBD4042F-8B2D-4020-BB98-4D03C678529E}" destId="{A8CA6A2B-9BB1-441B-BF98-60444B739F55}" srcOrd="0" destOrd="0" presId="urn:microsoft.com/office/officeart/2005/8/layout/orgChart1"/>
    <dgm:cxn modelId="{7375DCD7-AC2A-46A5-A46E-069A32389EFC}" type="presParOf" srcId="{A8CA6A2B-9BB1-441B-BF98-60444B739F55}" destId="{C9B88763-278B-4B97-AC5C-94209E2D8FA2}" srcOrd="0" destOrd="0" presId="urn:microsoft.com/office/officeart/2005/8/layout/orgChart1"/>
    <dgm:cxn modelId="{3936EF0A-53B2-4002-8007-07E623F4A3EF}" type="presParOf" srcId="{A8CA6A2B-9BB1-441B-BF98-60444B739F55}" destId="{7A171E2F-D4F0-4BAA-A591-2140EA24ADBE}" srcOrd="1" destOrd="0" presId="urn:microsoft.com/office/officeart/2005/8/layout/orgChart1"/>
    <dgm:cxn modelId="{F09EFC02-878D-4729-A27D-8FD8D3952359}" type="presParOf" srcId="{DBD4042F-8B2D-4020-BB98-4D03C678529E}" destId="{4FD67132-83E4-470E-BD48-C3AD66DA44DC}" srcOrd="1" destOrd="0" presId="urn:microsoft.com/office/officeart/2005/8/layout/orgChart1"/>
    <dgm:cxn modelId="{BC7CB10F-16E8-47DF-9E46-D31907EB391A}" type="presParOf" srcId="{4FD67132-83E4-470E-BD48-C3AD66DA44DC}" destId="{4814F1A2-A19C-449A-B60A-C0EF5A43618D}" srcOrd="0" destOrd="0" presId="urn:microsoft.com/office/officeart/2005/8/layout/orgChart1"/>
    <dgm:cxn modelId="{A60BE86B-37B8-4B03-919A-36A7AB5B5CA7}" type="presParOf" srcId="{4FD67132-83E4-470E-BD48-C3AD66DA44DC}" destId="{AFC00838-5DAB-49C6-9F5F-88E3A42A1384}" srcOrd="1" destOrd="0" presId="urn:microsoft.com/office/officeart/2005/8/layout/orgChart1"/>
    <dgm:cxn modelId="{3DBC4A07-FB8C-4A0D-B52C-A82A08F83D4D}" type="presParOf" srcId="{AFC00838-5DAB-49C6-9F5F-88E3A42A1384}" destId="{F51F1C3A-F60D-42DF-8940-3D22CECA2EA8}" srcOrd="0" destOrd="0" presId="urn:microsoft.com/office/officeart/2005/8/layout/orgChart1"/>
    <dgm:cxn modelId="{A8D547E7-D527-4038-97AB-C935010F62FC}" type="presParOf" srcId="{F51F1C3A-F60D-42DF-8940-3D22CECA2EA8}" destId="{4781B4E1-53C1-4432-B619-C3400575DF46}" srcOrd="0" destOrd="0" presId="urn:microsoft.com/office/officeart/2005/8/layout/orgChart1"/>
    <dgm:cxn modelId="{D284C21D-0B0C-4084-8717-B5859AB57EEC}" type="presParOf" srcId="{F51F1C3A-F60D-42DF-8940-3D22CECA2EA8}" destId="{61499D21-611C-4DAB-B147-B2529101B73B}" srcOrd="1" destOrd="0" presId="urn:microsoft.com/office/officeart/2005/8/layout/orgChart1"/>
    <dgm:cxn modelId="{EC01A472-1F25-462C-AD1F-810A3825C878}" type="presParOf" srcId="{AFC00838-5DAB-49C6-9F5F-88E3A42A1384}" destId="{B7C28E34-751D-403E-B36E-F9AAC1E8927C}" srcOrd="1" destOrd="0" presId="urn:microsoft.com/office/officeart/2005/8/layout/orgChart1"/>
    <dgm:cxn modelId="{531BFD14-CCD9-4B7B-A9CB-6AE74F306EE3}" type="presParOf" srcId="{AFC00838-5DAB-49C6-9F5F-88E3A42A1384}" destId="{AFA187E2-245A-4462-948C-9B71DAB15DF2}" srcOrd="2" destOrd="0" presId="urn:microsoft.com/office/officeart/2005/8/layout/orgChart1"/>
    <dgm:cxn modelId="{E83DF068-8663-4DF9-9BC0-978204B476FC}" type="presParOf" srcId="{4FD67132-83E4-470E-BD48-C3AD66DA44DC}" destId="{BF892407-0691-4EA1-8637-F0D3B2F1058C}" srcOrd="2" destOrd="0" presId="urn:microsoft.com/office/officeart/2005/8/layout/orgChart1"/>
    <dgm:cxn modelId="{59585380-1E4B-4A52-A58B-06F2A809462E}" type="presParOf" srcId="{4FD67132-83E4-470E-BD48-C3AD66DA44DC}" destId="{24DAD3B3-64E2-439B-93F6-B6340BC7A4BC}" srcOrd="3" destOrd="0" presId="urn:microsoft.com/office/officeart/2005/8/layout/orgChart1"/>
    <dgm:cxn modelId="{D0ED003C-420D-4328-B04D-4C0FC064371A}" type="presParOf" srcId="{24DAD3B3-64E2-439B-93F6-B6340BC7A4BC}" destId="{4670079F-F5AC-4D8D-B881-B3D30F99A1AE}" srcOrd="0" destOrd="0" presId="urn:microsoft.com/office/officeart/2005/8/layout/orgChart1"/>
    <dgm:cxn modelId="{FF6FE0BF-1C84-4CA3-A89E-C42F4433A3F6}" type="presParOf" srcId="{4670079F-F5AC-4D8D-B881-B3D30F99A1AE}" destId="{27CD9A2E-D1C4-4538-B428-7FB4A91F6574}" srcOrd="0" destOrd="0" presId="urn:microsoft.com/office/officeart/2005/8/layout/orgChart1"/>
    <dgm:cxn modelId="{EE6808AC-207B-4A20-8136-0CAC590A26D2}" type="presParOf" srcId="{4670079F-F5AC-4D8D-B881-B3D30F99A1AE}" destId="{FAAC94BF-6390-4BAC-9E47-CE9AAB6B8219}" srcOrd="1" destOrd="0" presId="urn:microsoft.com/office/officeart/2005/8/layout/orgChart1"/>
    <dgm:cxn modelId="{DBBB0C82-C23F-42A9-A8C7-F26421D7449D}" type="presParOf" srcId="{24DAD3B3-64E2-439B-93F6-B6340BC7A4BC}" destId="{B0943C50-3A01-4688-A910-E4FB3DAD5DC6}" srcOrd="1" destOrd="0" presId="urn:microsoft.com/office/officeart/2005/8/layout/orgChart1"/>
    <dgm:cxn modelId="{3C0505DE-1E9D-4C6E-8B34-BD508092B63E}" type="presParOf" srcId="{24DAD3B3-64E2-439B-93F6-B6340BC7A4BC}" destId="{BB609D8F-2E77-47E2-9383-CB887A88E2E8}" srcOrd="2" destOrd="0" presId="urn:microsoft.com/office/officeart/2005/8/layout/orgChart1"/>
    <dgm:cxn modelId="{A11B8090-EECB-44AD-A9DA-581AB4F8F031}" type="presParOf" srcId="{DBD4042F-8B2D-4020-BB98-4D03C678529E}" destId="{C477B830-D5AC-4477-A544-42185802EBB3}" srcOrd="2" destOrd="0" presId="urn:microsoft.com/office/officeart/2005/8/layout/orgChart1"/>
    <dgm:cxn modelId="{5B2B90BA-C249-4324-94B0-825DE0D02B7B}" type="presParOf" srcId="{7F0C43E7-CA72-4A52-9ADD-8FDC6BA52AA9}" destId="{B8790EC4-5B3A-4F76-861F-C2FB2EA33DCB}" srcOrd="2" destOrd="0" presId="urn:microsoft.com/office/officeart/2005/8/layout/orgChart1"/>
    <dgm:cxn modelId="{FAE02890-4D9A-4BA4-AAA1-4449573C5D8D}" type="presParOf" srcId="{B8790EC4-5B3A-4F76-861F-C2FB2EA33DCB}" destId="{B6B27948-1CC5-47BD-BFC6-2C86A13914A5}" srcOrd="0" destOrd="0" presId="urn:microsoft.com/office/officeart/2005/8/layout/orgChart1"/>
    <dgm:cxn modelId="{7EE91344-2673-4631-82CC-210AE1645950}" type="presParOf" srcId="{B8790EC4-5B3A-4F76-861F-C2FB2EA33DCB}" destId="{5656E50F-71C8-461E-9C00-9A216926FECA}" srcOrd="1" destOrd="0" presId="urn:microsoft.com/office/officeart/2005/8/layout/orgChart1"/>
    <dgm:cxn modelId="{7A23B5F0-DA33-412C-B7DE-F9A55F58A2E7}" type="presParOf" srcId="{5656E50F-71C8-461E-9C00-9A216926FECA}" destId="{BC1C52ED-A207-4490-9E78-FECB791FDDF1}" srcOrd="0" destOrd="0" presId="urn:microsoft.com/office/officeart/2005/8/layout/orgChart1"/>
    <dgm:cxn modelId="{A3B2F85E-9B2D-4CF9-AB87-B6C41AAEAD7D}" type="presParOf" srcId="{BC1C52ED-A207-4490-9E78-FECB791FDDF1}" destId="{C0C34DDE-F55D-46CD-892A-0C1DAB1829FD}" srcOrd="0" destOrd="0" presId="urn:microsoft.com/office/officeart/2005/8/layout/orgChart1"/>
    <dgm:cxn modelId="{AFDB481D-20A2-4E55-8832-9FD59A3BD08C}" type="presParOf" srcId="{BC1C52ED-A207-4490-9E78-FECB791FDDF1}" destId="{EC0FFD63-DC0A-46E6-8425-B3E7B19AD2AF}" srcOrd="1" destOrd="0" presId="urn:microsoft.com/office/officeart/2005/8/layout/orgChart1"/>
    <dgm:cxn modelId="{1682145A-C3D6-4D8D-A954-775074674417}" type="presParOf" srcId="{5656E50F-71C8-461E-9C00-9A216926FECA}" destId="{9BC9696E-7427-4026-94B5-A05FE077BA7F}" srcOrd="1" destOrd="0" presId="urn:microsoft.com/office/officeart/2005/8/layout/orgChart1"/>
    <dgm:cxn modelId="{39C97EE8-A295-4DB7-A46F-1D92CBD9A18B}" type="presParOf" srcId="{9BC9696E-7427-4026-94B5-A05FE077BA7F}" destId="{0F916C27-7349-4EA7-862E-BAE3DBC63C93}" srcOrd="0" destOrd="0" presId="urn:microsoft.com/office/officeart/2005/8/layout/orgChart1"/>
    <dgm:cxn modelId="{2D431173-7185-4C1C-94C5-3BAF2B663937}" type="presParOf" srcId="{9BC9696E-7427-4026-94B5-A05FE077BA7F}" destId="{746FB988-3D25-497F-815C-BDFFD72488DE}" srcOrd="1" destOrd="0" presId="urn:microsoft.com/office/officeart/2005/8/layout/orgChart1"/>
    <dgm:cxn modelId="{F74656FE-5187-4FEE-9DCB-19C672B92CB8}" type="presParOf" srcId="{746FB988-3D25-497F-815C-BDFFD72488DE}" destId="{CF3FD191-2891-4024-9BAF-8188853216EE}" srcOrd="0" destOrd="0" presId="urn:microsoft.com/office/officeart/2005/8/layout/orgChart1"/>
    <dgm:cxn modelId="{C5E0B394-4C68-4081-81FC-9309BB2AD33F}" type="presParOf" srcId="{CF3FD191-2891-4024-9BAF-8188853216EE}" destId="{6B4706AB-58B5-4F76-B3AE-7762733C9225}" srcOrd="0" destOrd="0" presId="urn:microsoft.com/office/officeart/2005/8/layout/orgChart1"/>
    <dgm:cxn modelId="{D87EA28C-CAED-4F76-BFF9-4EF0514A545B}" type="presParOf" srcId="{CF3FD191-2891-4024-9BAF-8188853216EE}" destId="{42148433-6164-4383-BB87-1A18CBBB65DD}" srcOrd="1" destOrd="0" presId="urn:microsoft.com/office/officeart/2005/8/layout/orgChart1"/>
    <dgm:cxn modelId="{A6A75D09-ABA5-4CD8-9537-12CA7D991AB4}" type="presParOf" srcId="{746FB988-3D25-497F-815C-BDFFD72488DE}" destId="{E8600371-2A73-4EEF-A1A3-22979BA67D22}" srcOrd="1" destOrd="0" presId="urn:microsoft.com/office/officeart/2005/8/layout/orgChart1"/>
    <dgm:cxn modelId="{2B8E1C79-1F60-45DC-B328-6167F6FCA866}" type="presParOf" srcId="{746FB988-3D25-497F-815C-BDFFD72488DE}" destId="{C3C19D6C-ACF7-4EE5-8ECC-5C4AB0780647}" srcOrd="2" destOrd="0" presId="urn:microsoft.com/office/officeart/2005/8/layout/orgChart1"/>
    <dgm:cxn modelId="{BF20771A-FF3F-439B-AA14-F409A7A87573}" type="presParOf" srcId="{9BC9696E-7427-4026-94B5-A05FE077BA7F}" destId="{B7493AC1-4F68-4B9D-B230-6982FAF1BAB8}" srcOrd="2" destOrd="0" presId="urn:microsoft.com/office/officeart/2005/8/layout/orgChart1"/>
    <dgm:cxn modelId="{98101847-299E-4AC8-80CF-168AE6AACAFE}" type="presParOf" srcId="{9BC9696E-7427-4026-94B5-A05FE077BA7F}" destId="{702FCC32-A60C-481C-BDC3-EB82B151C7CE}" srcOrd="3" destOrd="0" presId="urn:microsoft.com/office/officeart/2005/8/layout/orgChart1"/>
    <dgm:cxn modelId="{DA59A4AA-7484-451A-8C27-31EDE117DC13}" type="presParOf" srcId="{702FCC32-A60C-481C-BDC3-EB82B151C7CE}" destId="{902E8189-DE50-4A14-B445-FB3EA77BF32A}" srcOrd="0" destOrd="0" presId="urn:microsoft.com/office/officeart/2005/8/layout/orgChart1"/>
    <dgm:cxn modelId="{A73C44E9-9A63-47D6-A293-91B38559ED0A}" type="presParOf" srcId="{902E8189-DE50-4A14-B445-FB3EA77BF32A}" destId="{C9C9F25B-62A1-4DCB-A6C0-8A6CD5D2D6B0}" srcOrd="0" destOrd="0" presId="urn:microsoft.com/office/officeart/2005/8/layout/orgChart1"/>
    <dgm:cxn modelId="{26F8F7C8-A772-4D49-A5D8-A326C28EC7EA}" type="presParOf" srcId="{902E8189-DE50-4A14-B445-FB3EA77BF32A}" destId="{EEEC4737-12D5-483F-A40A-D8E2022DEA10}" srcOrd="1" destOrd="0" presId="urn:microsoft.com/office/officeart/2005/8/layout/orgChart1"/>
    <dgm:cxn modelId="{1BD5BB7C-0DB6-4541-B559-6BED25321CF1}" type="presParOf" srcId="{702FCC32-A60C-481C-BDC3-EB82B151C7CE}" destId="{CBF98CC7-A617-47D1-AA52-DEDFBA0684C8}" srcOrd="1" destOrd="0" presId="urn:microsoft.com/office/officeart/2005/8/layout/orgChart1"/>
    <dgm:cxn modelId="{ABF7CC83-0BFE-438B-A768-F60368832957}" type="presParOf" srcId="{702FCC32-A60C-481C-BDC3-EB82B151C7CE}" destId="{4B42D04F-DD77-4EDB-A3C8-A01849A09106}" srcOrd="2" destOrd="0" presId="urn:microsoft.com/office/officeart/2005/8/layout/orgChart1"/>
    <dgm:cxn modelId="{984F90FF-31C3-411C-A253-1E8764180C1C}" type="presParOf" srcId="{5656E50F-71C8-461E-9C00-9A216926FECA}" destId="{AAADF17C-1D1E-4822-B85C-213E55DBE5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493AC1-4F68-4B9D-B230-6982FAF1BAB8}">
      <dsp:nvSpPr>
        <dsp:cNvPr id="0" name=""/>
        <dsp:cNvSpPr/>
      </dsp:nvSpPr>
      <dsp:spPr>
        <a:xfrm>
          <a:off x="1511855" y="1649944"/>
          <a:ext cx="386123" cy="749970"/>
        </a:xfrm>
        <a:custGeom>
          <a:avLst/>
          <a:gdLst/>
          <a:ahLst/>
          <a:cxnLst/>
          <a:rect l="0" t="0" r="0" b="0"/>
          <a:pathLst>
            <a:path>
              <a:moveTo>
                <a:pt x="386123" y="0"/>
              </a:moveTo>
              <a:lnTo>
                <a:pt x="386123" y="749970"/>
              </a:lnTo>
              <a:lnTo>
                <a:pt x="0" y="7499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16C27-7349-4EA7-862E-BAE3DBC63C93}">
      <dsp:nvSpPr>
        <dsp:cNvPr id="0" name=""/>
        <dsp:cNvSpPr/>
      </dsp:nvSpPr>
      <dsp:spPr>
        <a:xfrm>
          <a:off x="1897979" y="1649944"/>
          <a:ext cx="513777" cy="737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7920"/>
              </a:lnTo>
              <a:lnTo>
                <a:pt x="513777" y="73792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27948-1CC5-47BD-BFC6-2C86A13914A5}">
      <dsp:nvSpPr>
        <dsp:cNvPr id="0" name=""/>
        <dsp:cNvSpPr/>
      </dsp:nvSpPr>
      <dsp:spPr>
        <a:xfrm>
          <a:off x="2697802" y="775460"/>
          <a:ext cx="2216099" cy="520750"/>
        </a:xfrm>
        <a:custGeom>
          <a:avLst/>
          <a:gdLst/>
          <a:ahLst/>
          <a:cxnLst/>
          <a:rect l="0" t="0" r="0" b="0"/>
          <a:pathLst>
            <a:path>
              <a:moveTo>
                <a:pt x="2216099" y="0"/>
              </a:moveTo>
              <a:lnTo>
                <a:pt x="2216099" y="520750"/>
              </a:lnTo>
              <a:lnTo>
                <a:pt x="0" y="52075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92407-0691-4EA1-8637-F0D3B2F1058C}">
      <dsp:nvSpPr>
        <dsp:cNvPr id="0" name=""/>
        <dsp:cNvSpPr/>
      </dsp:nvSpPr>
      <dsp:spPr>
        <a:xfrm>
          <a:off x="4284203" y="3787829"/>
          <a:ext cx="1079875" cy="1099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9729"/>
              </a:lnTo>
              <a:lnTo>
                <a:pt x="1079875" y="1099729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14F1A2-A19C-449A-B60A-C0EF5A43618D}">
      <dsp:nvSpPr>
        <dsp:cNvPr id="0" name=""/>
        <dsp:cNvSpPr/>
      </dsp:nvSpPr>
      <dsp:spPr>
        <a:xfrm>
          <a:off x="3637488" y="3787829"/>
          <a:ext cx="646714" cy="1099729"/>
        </a:xfrm>
        <a:custGeom>
          <a:avLst/>
          <a:gdLst/>
          <a:ahLst/>
          <a:cxnLst/>
          <a:rect l="0" t="0" r="0" b="0"/>
          <a:pathLst>
            <a:path>
              <a:moveTo>
                <a:pt x="646714" y="0"/>
              </a:moveTo>
              <a:lnTo>
                <a:pt x="646714" y="1099729"/>
              </a:lnTo>
              <a:lnTo>
                <a:pt x="0" y="1099729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2D6BF-47C6-4A2A-8BDF-7842C96740AB}">
      <dsp:nvSpPr>
        <dsp:cNvPr id="0" name=""/>
        <dsp:cNvSpPr/>
      </dsp:nvSpPr>
      <dsp:spPr>
        <a:xfrm>
          <a:off x="4868181" y="775460"/>
          <a:ext cx="91440" cy="20054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2220"/>
              </a:lnTo>
              <a:lnTo>
                <a:pt x="53593" y="1892220"/>
              </a:lnTo>
              <a:lnTo>
                <a:pt x="53593" y="2005467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825CD-773C-4EAE-A0DF-0EEE09EE22D9}">
      <dsp:nvSpPr>
        <dsp:cNvPr id="0" name=""/>
        <dsp:cNvSpPr/>
      </dsp:nvSpPr>
      <dsp:spPr>
        <a:xfrm>
          <a:off x="6886029" y="1982334"/>
          <a:ext cx="277930" cy="2348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8140"/>
              </a:lnTo>
              <a:lnTo>
                <a:pt x="277930" y="234814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A5966-A941-4BB8-BED3-BF672DEF8456}">
      <dsp:nvSpPr>
        <dsp:cNvPr id="0" name=""/>
        <dsp:cNvSpPr/>
      </dsp:nvSpPr>
      <dsp:spPr>
        <a:xfrm>
          <a:off x="6886029" y="1982334"/>
          <a:ext cx="277930" cy="1521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478"/>
              </a:lnTo>
              <a:lnTo>
                <a:pt x="277930" y="1521478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17C7C-3564-4F4E-B56E-246590924509}">
      <dsp:nvSpPr>
        <dsp:cNvPr id="0" name=""/>
        <dsp:cNvSpPr/>
      </dsp:nvSpPr>
      <dsp:spPr>
        <a:xfrm>
          <a:off x="6886029" y="1982334"/>
          <a:ext cx="277930" cy="694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4810"/>
              </a:lnTo>
              <a:lnTo>
                <a:pt x="277930" y="69481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6670D-B7E9-4D79-B29E-6FE7B9794576}">
      <dsp:nvSpPr>
        <dsp:cNvPr id="0" name=""/>
        <dsp:cNvSpPr/>
      </dsp:nvSpPr>
      <dsp:spPr>
        <a:xfrm>
          <a:off x="4913901" y="775460"/>
          <a:ext cx="2513761" cy="368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117"/>
              </a:lnTo>
              <a:lnTo>
                <a:pt x="2513761" y="255117"/>
              </a:lnTo>
              <a:lnTo>
                <a:pt x="2513761" y="36836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2812B1-889C-44A2-A12E-509222776B79}">
      <dsp:nvSpPr>
        <dsp:cNvPr id="0" name=""/>
        <dsp:cNvSpPr/>
      </dsp:nvSpPr>
      <dsp:spPr>
        <a:xfrm>
          <a:off x="3768520" y="621"/>
          <a:ext cx="2290762" cy="7748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Словосочетание</a:t>
          </a:r>
          <a:endParaRPr lang="ru-RU" sz="2400" kern="1200" dirty="0"/>
        </a:p>
      </dsp:txBody>
      <dsp:txXfrm>
        <a:off x="3768520" y="621"/>
        <a:ext cx="2290762" cy="774838"/>
      </dsp:txXfrm>
    </dsp:sp>
    <dsp:sp modelId="{960DAAEB-7DF5-4201-B095-34A53DF655E1}">
      <dsp:nvSpPr>
        <dsp:cNvPr id="0" name=""/>
        <dsp:cNvSpPr/>
      </dsp:nvSpPr>
      <dsp:spPr>
        <a:xfrm>
          <a:off x="6750620" y="1143824"/>
          <a:ext cx="1354083" cy="8385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 главному слову</a:t>
          </a:r>
          <a:endParaRPr lang="ru-RU" sz="2000" b="1" kern="1200" dirty="0"/>
        </a:p>
      </dsp:txBody>
      <dsp:txXfrm>
        <a:off x="6750620" y="1143824"/>
        <a:ext cx="1354083" cy="838510"/>
      </dsp:txXfrm>
    </dsp:sp>
    <dsp:sp modelId="{748A26A2-950D-4B5A-982D-A506B28D7162}">
      <dsp:nvSpPr>
        <dsp:cNvPr id="0" name=""/>
        <dsp:cNvSpPr/>
      </dsp:nvSpPr>
      <dsp:spPr>
        <a:xfrm>
          <a:off x="7163960" y="2407510"/>
          <a:ext cx="1078538" cy="5392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Именные</a:t>
          </a:r>
          <a:endParaRPr lang="ru-RU" sz="1400" b="1" kern="1200" dirty="0"/>
        </a:p>
      </dsp:txBody>
      <dsp:txXfrm>
        <a:off x="7163960" y="2407510"/>
        <a:ext cx="1078538" cy="539269"/>
      </dsp:txXfrm>
    </dsp:sp>
    <dsp:sp modelId="{AC0C9CFF-B81D-491E-B27E-B82218F5F4C7}">
      <dsp:nvSpPr>
        <dsp:cNvPr id="0" name=""/>
        <dsp:cNvSpPr/>
      </dsp:nvSpPr>
      <dsp:spPr>
        <a:xfrm>
          <a:off x="7163960" y="3234178"/>
          <a:ext cx="1078538" cy="5392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Глагольные</a:t>
          </a:r>
          <a:endParaRPr lang="ru-RU" sz="1400" b="1" kern="1200" dirty="0"/>
        </a:p>
      </dsp:txBody>
      <dsp:txXfrm>
        <a:off x="7163960" y="3234178"/>
        <a:ext cx="1078538" cy="539269"/>
      </dsp:txXfrm>
    </dsp:sp>
    <dsp:sp modelId="{039BFB96-D060-4B5E-8D8D-C1EEB0DF5A5E}">
      <dsp:nvSpPr>
        <dsp:cNvPr id="0" name=""/>
        <dsp:cNvSpPr/>
      </dsp:nvSpPr>
      <dsp:spPr>
        <a:xfrm>
          <a:off x="7163960" y="4060840"/>
          <a:ext cx="1078538" cy="5392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наречные</a:t>
          </a:r>
          <a:endParaRPr lang="ru-RU" sz="1400" b="1" kern="1200" dirty="0"/>
        </a:p>
      </dsp:txBody>
      <dsp:txXfrm>
        <a:off x="7163960" y="4060840"/>
        <a:ext cx="1078538" cy="539269"/>
      </dsp:txXfrm>
    </dsp:sp>
    <dsp:sp modelId="{C9B88763-278B-4B97-AC5C-94209E2D8FA2}">
      <dsp:nvSpPr>
        <dsp:cNvPr id="0" name=""/>
        <dsp:cNvSpPr/>
      </dsp:nvSpPr>
      <dsp:spPr>
        <a:xfrm>
          <a:off x="4124810" y="2780927"/>
          <a:ext cx="1593929" cy="10069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 степени слитности компонентов</a:t>
          </a:r>
          <a:endParaRPr lang="ru-RU" sz="1800" b="1" kern="1200" dirty="0"/>
        </a:p>
      </dsp:txBody>
      <dsp:txXfrm>
        <a:off x="4124810" y="2780927"/>
        <a:ext cx="1593929" cy="1006902"/>
      </dsp:txXfrm>
    </dsp:sp>
    <dsp:sp modelId="{4781B4E1-53C1-4432-B619-C3400575DF46}">
      <dsp:nvSpPr>
        <dsp:cNvPr id="0" name=""/>
        <dsp:cNvSpPr/>
      </dsp:nvSpPr>
      <dsp:spPr>
        <a:xfrm>
          <a:off x="2123727" y="4509118"/>
          <a:ext cx="1513761" cy="756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свободные</a:t>
          </a:r>
          <a:endParaRPr lang="ru-RU" sz="2000" b="1" kern="1200" dirty="0"/>
        </a:p>
      </dsp:txBody>
      <dsp:txXfrm>
        <a:off x="2123727" y="4509118"/>
        <a:ext cx="1513761" cy="756880"/>
      </dsp:txXfrm>
    </dsp:sp>
    <dsp:sp modelId="{27CD9A2E-D1C4-4538-B428-7FB4A91F6574}">
      <dsp:nvSpPr>
        <dsp:cNvPr id="0" name=""/>
        <dsp:cNvSpPr/>
      </dsp:nvSpPr>
      <dsp:spPr>
        <a:xfrm>
          <a:off x="5364078" y="4509118"/>
          <a:ext cx="1513772" cy="7568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несвободные</a:t>
          </a:r>
          <a:endParaRPr lang="ru-RU" sz="1800" b="1" kern="1200" dirty="0"/>
        </a:p>
      </dsp:txBody>
      <dsp:txXfrm>
        <a:off x="5364078" y="4509118"/>
        <a:ext cx="1513772" cy="756880"/>
      </dsp:txXfrm>
    </dsp:sp>
    <dsp:sp modelId="{C0C34DDE-F55D-46CD-892A-0C1DAB1829FD}">
      <dsp:nvSpPr>
        <dsp:cNvPr id="0" name=""/>
        <dsp:cNvSpPr/>
      </dsp:nvSpPr>
      <dsp:spPr>
        <a:xfrm>
          <a:off x="1098156" y="942477"/>
          <a:ext cx="1599645" cy="7074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 структуре</a:t>
          </a:r>
          <a:endParaRPr lang="ru-RU" sz="2000" b="1" kern="1200" dirty="0"/>
        </a:p>
      </dsp:txBody>
      <dsp:txXfrm>
        <a:off x="1098156" y="942477"/>
        <a:ext cx="1599645" cy="707467"/>
      </dsp:txXfrm>
    </dsp:sp>
    <dsp:sp modelId="{6B4706AB-58B5-4F76-B3AE-7762733C9225}">
      <dsp:nvSpPr>
        <dsp:cNvPr id="0" name=""/>
        <dsp:cNvSpPr/>
      </dsp:nvSpPr>
      <dsp:spPr>
        <a:xfrm>
          <a:off x="2411756" y="2060846"/>
          <a:ext cx="1386860" cy="6540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сложные</a:t>
          </a:r>
          <a:endParaRPr lang="ru-RU" sz="2000" b="1" kern="1200" dirty="0"/>
        </a:p>
      </dsp:txBody>
      <dsp:txXfrm>
        <a:off x="2411756" y="2060846"/>
        <a:ext cx="1386860" cy="654036"/>
      </dsp:txXfrm>
    </dsp:sp>
    <dsp:sp modelId="{C9C9F25B-62A1-4DCB-A6C0-8A6CD5D2D6B0}">
      <dsp:nvSpPr>
        <dsp:cNvPr id="0" name=""/>
        <dsp:cNvSpPr/>
      </dsp:nvSpPr>
      <dsp:spPr>
        <a:xfrm>
          <a:off x="179515" y="2060846"/>
          <a:ext cx="1332340" cy="6781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Простые</a:t>
          </a:r>
          <a:endParaRPr lang="ru-RU" sz="2000" b="1" kern="1200" dirty="0"/>
        </a:p>
      </dsp:txBody>
      <dsp:txXfrm>
        <a:off x="179515" y="2060846"/>
        <a:ext cx="1332340" cy="678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Словосочетание как синтаксическая единица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русского языка в 11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Укажите словосочетания с обстоятельственным значением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Давший жизнь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Милый кум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Посмотреть налево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Уйти с ними</a:t>
            </a:r>
            <a:endParaRPr lang="ru-RU" dirty="0"/>
          </a:p>
        </p:txBody>
      </p:sp>
      <p:sp>
        <p:nvSpPr>
          <p:cNvPr id="4" name="Семиугольник 3"/>
          <p:cNvSpPr/>
          <p:nvPr/>
        </p:nvSpPr>
        <p:spPr>
          <a:xfrm>
            <a:off x="6012160" y="1844824"/>
            <a:ext cx="864096" cy="864096"/>
          </a:xfrm>
          <a:prstGeom prst="hept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Выпишите из предложения </a:t>
            </a:r>
            <a:r>
              <a:rPr lang="ru-RU" sz="3200" dirty="0" err="1" smtClean="0"/>
              <a:t>нечленимое</a:t>
            </a:r>
            <a:r>
              <a:rPr lang="ru-RU" sz="3200" dirty="0" smtClean="0"/>
              <a:t> (несвободное)словосочетание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 поездки у него осталась масса впечатлений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284984"/>
            <a:ext cx="3600400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Осталась масса впечатлений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Найдите словосочетание, в котором допущена ошибка в употреблении предлога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Ругать за беспечность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Поступил вопреки угрозы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Выполнил согласно расписанию</a:t>
            </a:r>
            <a:endParaRPr lang="ru-RU" dirty="0"/>
          </a:p>
        </p:txBody>
      </p:sp>
      <p:sp>
        <p:nvSpPr>
          <p:cNvPr id="4" name="Семиугольник 3"/>
          <p:cNvSpPr/>
          <p:nvPr/>
        </p:nvSpPr>
        <p:spPr>
          <a:xfrm>
            <a:off x="7452320" y="1700808"/>
            <a:ext cx="864096" cy="864096"/>
          </a:xfrm>
          <a:prstGeom prst="hept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789040"/>
            <a:ext cx="7521354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Предлоги СОГЛАСНО, БЛАГОДАРЯ, ВОПРЕКИ </a:t>
            </a:r>
          </a:p>
          <a:p>
            <a:r>
              <a:rPr lang="ru-RU" sz="2800" dirty="0" smtClean="0"/>
              <a:t>требуют дательного падежа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Составьте словосочетания с данными словами. Разберите 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Оригинальный, фантазия, реставрация, абитуриент, палисадник, декламировать, эскалатор, директива, конфликт, традиция, сертификат, гардероб</a:t>
            </a:r>
            <a:endParaRPr lang="ru-RU" dirty="0"/>
          </a:p>
        </p:txBody>
      </p:sp>
      <p:pic>
        <p:nvPicPr>
          <p:cNvPr id="4" name="Рисунок 3" descr="мужик задумался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4077072"/>
            <a:ext cx="1428750" cy="1200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 №328</a:t>
            </a:r>
          </a:p>
          <a:p>
            <a:r>
              <a:rPr lang="ru-RU" dirty="0" smtClean="0"/>
              <a:t>Параграф 66</a:t>
            </a:r>
          </a:p>
          <a:p>
            <a:r>
              <a:rPr lang="ru-RU" dirty="0" smtClean="0"/>
              <a:t>Теория В3</a:t>
            </a:r>
            <a:endParaRPr lang="ru-RU" dirty="0"/>
          </a:p>
        </p:txBody>
      </p:sp>
      <p:pic>
        <p:nvPicPr>
          <p:cNvPr id="4" name="Рисунок 3" descr="думай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564904"/>
            <a:ext cx="2633836" cy="3381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Ответим на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Какие разделительные знаки препинания вы знаете?</a:t>
            </a:r>
          </a:p>
          <a:p>
            <a:r>
              <a:rPr lang="ru-RU" sz="2400" dirty="0" smtClean="0"/>
              <a:t>Точка, восклицательный знак, вопросительный знак, запятая, тире, двоеточие</a:t>
            </a:r>
          </a:p>
          <a:p>
            <a:r>
              <a:rPr lang="ru-RU" sz="2400" dirty="0" smtClean="0"/>
              <a:t>Почему отделительные знаки препинания выступают как одиночные и как парные?</a:t>
            </a:r>
          </a:p>
          <a:p>
            <a:r>
              <a:rPr lang="ru-RU" sz="2400" dirty="0" smtClean="0"/>
              <a:t>Так как они могут выделять что-то как в середине предложения, так и в начале и в конце</a:t>
            </a:r>
          </a:p>
          <a:p>
            <a:r>
              <a:rPr lang="ru-RU" sz="2400" dirty="0" smtClean="0"/>
              <a:t>Запятая – это отделительный или выделительный знак?</a:t>
            </a:r>
          </a:p>
          <a:p>
            <a:r>
              <a:rPr lang="ru-RU" sz="2400" dirty="0" smtClean="0"/>
              <a:t>Когда тире является выделительным знаком препинания?</a:t>
            </a:r>
          </a:p>
          <a:p>
            <a:r>
              <a:rPr lang="ru-RU" sz="2400" dirty="0" smtClean="0"/>
              <a:t>Когда выделяет приложение</a:t>
            </a:r>
          </a:p>
          <a:p>
            <a:endParaRPr lang="ru-RU" dirty="0"/>
          </a:p>
        </p:txBody>
      </p:sp>
      <p:pic>
        <p:nvPicPr>
          <p:cNvPr id="4" name="Рисунок 3" descr="вопрос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619125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Перепишите предложение, вставив пропущенные буквы и знаки препинания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вы удачно </a:t>
            </a:r>
            <a:r>
              <a:rPr lang="ru-RU" dirty="0" err="1" smtClean="0"/>
              <a:t>выб</a:t>
            </a:r>
            <a:r>
              <a:rPr lang="ru-RU" dirty="0" smtClean="0"/>
              <a:t>…р…те труд и </a:t>
            </a:r>
            <a:r>
              <a:rPr lang="ru-RU" dirty="0" err="1" smtClean="0"/>
              <a:t>влож</a:t>
            </a:r>
            <a:r>
              <a:rPr lang="ru-RU" dirty="0" smtClean="0"/>
              <a:t>…те в него всю свою душу то счастье само вас </a:t>
            </a:r>
            <a:r>
              <a:rPr lang="ru-RU" dirty="0" err="1" smtClean="0"/>
              <a:t>отыщ</a:t>
            </a:r>
            <a:r>
              <a:rPr lang="ru-RU" dirty="0" smtClean="0"/>
              <a:t>…т.</a:t>
            </a:r>
          </a:p>
          <a:p>
            <a:pPr>
              <a:buNone/>
            </a:pPr>
            <a:r>
              <a:rPr lang="ru-RU" dirty="0" smtClean="0"/>
              <a:t>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Объясните постановку знаков препинания и орфограммы.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Выпишите из предложения все словосочетания.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6372200" y="5517232"/>
            <a:ext cx="2088232" cy="86409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" action="ppaction://hlinkshowjump?jump=nextslide"/>
              </a:rPr>
              <a:t>Проверь себя</a:t>
            </a:r>
            <a:endParaRPr lang="ru-RU" b="1" dirty="0"/>
          </a:p>
        </p:txBody>
      </p:sp>
      <p:pic>
        <p:nvPicPr>
          <p:cNvPr id="5" name="Рисунок 4" descr="книга с пером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14097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Удачно выберете</a:t>
            </a:r>
          </a:p>
          <a:p>
            <a:r>
              <a:rPr lang="ru-RU" sz="2000" dirty="0" smtClean="0"/>
              <a:t>Выберете труд</a:t>
            </a:r>
          </a:p>
          <a:p>
            <a:r>
              <a:rPr lang="ru-RU" sz="2000" dirty="0" smtClean="0"/>
              <a:t>Вложите душу</a:t>
            </a:r>
          </a:p>
          <a:p>
            <a:r>
              <a:rPr lang="ru-RU" sz="2000" dirty="0" smtClean="0"/>
              <a:t>Вложите в него</a:t>
            </a:r>
          </a:p>
          <a:p>
            <a:r>
              <a:rPr lang="ru-RU" sz="2000" dirty="0" smtClean="0"/>
              <a:t>Всю душу</a:t>
            </a:r>
          </a:p>
          <a:p>
            <a:r>
              <a:rPr lang="ru-RU" sz="2000" dirty="0" smtClean="0"/>
              <a:t>Свою душу</a:t>
            </a:r>
          </a:p>
          <a:p>
            <a:r>
              <a:rPr lang="ru-RU" sz="2000" dirty="0" smtClean="0"/>
              <a:t>Само счастье</a:t>
            </a:r>
          </a:p>
          <a:p>
            <a:r>
              <a:rPr lang="ru-RU" sz="2000" dirty="0" smtClean="0"/>
              <a:t>Отыщет вас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635896" y="1645920"/>
            <a:ext cx="5050904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/>
              <a:t>Почему не являются словосочетаниями сочетания слов:</a:t>
            </a:r>
          </a:p>
          <a:p>
            <a:r>
              <a:rPr lang="ru-RU" sz="2400" dirty="0" smtClean="0"/>
              <a:t>Вы выберете</a:t>
            </a:r>
          </a:p>
          <a:p>
            <a:r>
              <a:rPr lang="ru-RU" sz="2400" dirty="0" smtClean="0"/>
              <a:t>Выберете и вложите</a:t>
            </a:r>
          </a:p>
          <a:p>
            <a:r>
              <a:rPr lang="ru-RU" sz="2400" dirty="0" smtClean="0"/>
              <a:t>Счастье отыщет</a:t>
            </a:r>
          </a:p>
          <a:p>
            <a:r>
              <a:rPr lang="ru-RU" sz="2400" dirty="0" smtClean="0"/>
              <a:t>В него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4365104"/>
            <a:ext cx="770485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К словосочетаниям не относятся: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Грамматическая основа предложения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Однородные члены предложения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Сочетания знаменательного и служебного слова</a:t>
            </a:r>
          </a:p>
        </p:txBody>
      </p:sp>
      <p:pic>
        <p:nvPicPr>
          <p:cNvPr id="7" name="Рисунок 6" descr="грамот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332656"/>
            <a:ext cx="725726" cy="907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</a:t>
            </a:r>
            <a:r>
              <a:rPr lang="ru-RU" dirty="0" smtClean="0"/>
              <a:t>свободные </a:t>
            </a:r>
            <a:r>
              <a:rPr lang="ru-RU" dirty="0" smtClean="0"/>
              <a:t>словосочетания отличаются от несвободных? Найдите ответ в учебнике.</a:t>
            </a:r>
          </a:p>
          <a:p>
            <a:r>
              <a:rPr lang="ru-RU" dirty="0" smtClean="0"/>
              <a:t>Приведите </a:t>
            </a:r>
            <a:r>
              <a:rPr lang="ru-RU" dirty="0" smtClean="0"/>
              <a:t>свои </a:t>
            </a:r>
            <a:r>
              <a:rPr lang="ru-RU" dirty="0" smtClean="0"/>
              <a:t>примеры синтаксически несвободных словосочетаний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350715"/>
          </a:xfrm>
        </p:spPr>
        <p:txBody>
          <a:bodyPr/>
          <a:lstStyle/>
          <a:p>
            <a:r>
              <a:rPr lang="ru-RU" dirty="0" smtClean="0"/>
              <a:t>Чем простые словосочетания отличаются от сложных? Найдите ответ в учебнике.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93305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Высокие металлические опоры</a:t>
            </a:r>
            <a:endParaRPr lang="ru-RU" sz="2400" b="1" dirty="0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896036" y="3032956"/>
            <a:ext cx="504056" cy="3312368"/>
          </a:xfrm>
          <a:prstGeom prst="leftBrace">
            <a:avLst>
              <a:gd name="adj1" fmla="val 98354"/>
              <a:gd name="adj2" fmla="val 49335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3707904" y="2924944"/>
            <a:ext cx="1512168" cy="4680520"/>
          </a:xfrm>
          <a:prstGeom prst="leftBrace">
            <a:avLst>
              <a:gd name="adj1" fmla="val 42575"/>
              <a:gd name="adj2" fmla="val 50041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11960" y="479715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простое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60932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сложное</a:t>
            </a:r>
            <a:endParaRPr lang="ru-RU" i="1" dirty="0"/>
          </a:p>
        </p:txBody>
      </p:sp>
      <p:sp>
        <p:nvSpPr>
          <p:cNvPr id="17" name="Дуга 16"/>
          <p:cNvSpPr/>
          <p:nvPr/>
        </p:nvSpPr>
        <p:spPr>
          <a:xfrm rot="10800000" flipV="1">
            <a:off x="3635893" y="3573016"/>
            <a:ext cx="2880321" cy="648072"/>
          </a:xfrm>
          <a:prstGeom prst="arc">
            <a:avLst>
              <a:gd name="adj1" fmla="val 10730423"/>
              <a:gd name="adj2" fmla="val 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427984" y="31409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Какие?</a:t>
            </a:r>
            <a:endParaRPr lang="ru-RU" i="1" dirty="0"/>
          </a:p>
        </p:txBody>
      </p:sp>
      <p:sp>
        <p:nvSpPr>
          <p:cNvPr id="19" name="Дуга 18"/>
          <p:cNvSpPr/>
          <p:nvPr/>
        </p:nvSpPr>
        <p:spPr>
          <a:xfrm rot="10800000" flipV="1">
            <a:off x="2195736" y="3356992"/>
            <a:ext cx="4608512" cy="1224136"/>
          </a:xfrm>
          <a:prstGeom prst="arc">
            <a:avLst>
              <a:gd name="adj1" fmla="val 10644004"/>
              <a:gd name="adj2" fmla="val 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843808" y="29969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Какие?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17" grpId="0" animBg="1"/>
      <p:bldP spid="18" grpId="0"/>
      <p:bldP spid="1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Назовите именное </a:t>
            </a:r>
            <a:r>
              <a:rPr lang="ru-RU" dirty="0" err="1" smtClean="0"/>
              <a:t>слосочетание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Стакан молока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Выпить залпом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Произвести расчёт</a:t>
            </a:r>
            <a:endParaRPr lang="ru-RU" dirty="0"/>
          </a:p>
        </p:txBody>
      </p:sp>
      <p:sp>
        <p:nvSpPr>
          <p:cNvPr id="5" name="Семиугольник 4"/>
          <p:cNvSpPr/>
          <p:nvPr/>
        </p:nvSpPr>
        <p:spPr>
          <a:xfrm>
            <a:off x="6012160" y="1844824"/>
            <a:ext cx="864096" cy="864096"/>
          </a:xfrm>
          <a:prstGeom prst="hept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Укажите словосочетание со значением «действие и его признак»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Пасмурно по-осеннему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Выпить залпом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Произвести расчёт</a:t>
            </a:r>
            <a:endParaRPr lang="ru-RU" dirty="0"/>
          </a:p>
        </p:txBody>
      </p:sp>
      <p:sp>
        <p:nvSpPr>
          <p:cNvPr id="4" name="Семиугольник 3"/>
          <p:cNvSpPr/>
          <p:nvPr/>
        </p:nvSpPr>
        <p:spPr>
          <a:xfrm>
            <a:off x="6012160" y="1844824"/>
            <a:ext cx="864096" cy="864096"/>
          </a:xfrm>
          <a:prstGeom prst="hept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115</TotalTime>
  <Words>364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Словосочетание как синтаксическая единица</vt:lpstr>
      <vt:lpstr>Ответим на вопросы:</vt:lpstr>
      <vt:lpstr>Перепишите предложение, вставив пропущенные буквы и знаки препинания</vt:lpstr>
      <vt:lpstr>Проверь себя!</vt:lpstr>
      <vt:lpstr>Слайд 5</vt:lpstr>
      <vt:lpstr>Новое!</vt:lpstr>
      <vt:lpstr>Новое!</vt:lpstr>
      <vt:lpstr>Назовите именное слосочетание</vt:lpstr>
      <vt:lpstr>Укажите словосочетание со значением «действие и его признак» </vt:lpstr>
      <vt:lpstr>Укажите словосочетания с обстоятельственным значением</vt:lpstr>
      <vt:lpstr>Выпишите из предложения нечленимое (несвободное)словосочетание</vt:lpstr>
      <vt:lpstr>Найдите словосочетание, в котором допущена ошибка в употреблении предлога</vt:lpstr>
      <vt:lpstr>Составьте словосочетания с данными словами. Разберите их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Словосочетание как синтаксическая единица</dc:title>
  <dc:creator>Инесса</dc:creator>
  <cp:lastModifiedBy>Инесса</cp:lastModifiedBy>
  <cp:revision>14</cp:revision>
  <dcterms:created xsi:type="dcterms:W3CDTF">2013-09-04T13:45:28Z</dcterms:created>
  <dcterms:modified xsi:type="dcterms:W3CDTF">2013-09-05T05:28:36Z</dcterms:modified>
</cp:coreProperties>
</file>